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  <p:sldMasterId id="2147483747" r:id="rId3"/>
    <p:sldMasterId id="2147483759" r:id="rId4"/>
    <p:sldMasterId id="2147483772" r:id="rId5"/>
    <p:sldMasterId id="2147483785" r:id="rId6"/>
    <p:sldMasterId id="2147483798" r:id="rId7"/>
  </p:sldMasterIdLst>
  <p:notesMasterIdLst>
    <p:notesMasterId r:id="rId22"/>
  </p:notesMasterIdLst>
  <p:sldIdLst>
    <p:sldId id="256" r:id="rId8"/>
    <p:sldId id="266" r:id="rId9"/>
    <p:sldId id="2634" r:id="rId10"/>
    <p:sldId id="269" r:id="rId11"/>
    <p:sldId id="272" r:id="rId12"/>
    <p:sldId id="285" r:id="rId13"/>
    <p:sldId id="257" r:id="rId14"/>
    <p:sldId id="323" r:id="rId15"/>
    <p:sldId id="324" r:id="rId16"/>
    <p:sldId id="326" r:id="rId17"/>
    <p:sldId id="294" r:id="rId18"/>
    <p:sldId id="354" r:id="rId19"/>
    <p:sldId id="327" r:id="rId20"/>
    <p:sldId id="41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1B6F1-60A4-44DF-95D1-2AF7BF3EDDDE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6312F-E057-4701-BC84-07562C810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421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xám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59AC0F-3D87-474A-BCC0-3DF28E9AB34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627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8">
          <a:extLst>
            <a:ext uri="{FF2B5EF4-FFF2-40B4-BE49-F238E27FC236}">
              <a16:creationId xmlns:a16="http://schemas.microsoft.com/office/drawing/2014/main" id="{0F792A0B-E8F5-5D52-AD65-E44CDA8F3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" name="Google Shape;1549;g1141aa6e17f_0_310:notes">
            <a:extLst>
              <a:ext uri="{FF2B5EF4-FFF2-40B4-BE49-F238E27FC236}">
                <a16:creationId xmlns:a16="http://schemas.microsoft.com/office/drawing/2014/main" id="{09F64B85-0AA0-EC09-6142-442630CC42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0" name="Google Shape;1550;g1141aa6e17f_0_310:notes">
            <a:extLst>
              <a:ext uri="{FF2B5EF4-FFF2-40B4-BE49-F238E27FC236}">
                <a16:creationId xmlns:a16="http://schemas.microsoft.com/office/drawing/2014/main" id="{2C63DDB6-3A29-F0CF-99B3-F41584DCEE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2945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4038A4-591F-477D-BD11-664F7AA53E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D3C3DC-EDC8-4356-8EEF-E5799AAE5D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C74DE6-645D-47AA-9BB2-9DAFD99EF6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84D011-F31F-4B69-A976-4840C6EC7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DF37CF-36AC-43A8-A0AD-874876A2E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38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5631A-E460-4C04-AB41-AF10572A5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4CE3954-A314-4439-B096-FB59A8FB27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5E9A46-8396-467E-ADA2-6BC9696844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ED8C77-09EF-417A-9FE6-A33611881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9EFDE8-6751-4837-A20C-FE7C312BA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05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47077D-C3E0-497F-801B-D5BF94ADCA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5F4F83-7027-45FF-ACE1-2E1E8DF6F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6CE2E2-991F-4333-A418-CFA9B67FC2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52777A-D977-4F98-A281-90CA0B571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975CA4-110D-4659-BB72-F32583966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31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0791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344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414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134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607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130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476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453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81C743-640D-466B-861C-25880BB48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18204D-57F5-46D5-B9E5-D4D2FCB7F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B247BF-0ABA-42DF-9E96-FDA8ADC46D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5815E2-53BF-4418-8839-D6D14248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84BD10-1F15-42CB-8CA5-F898C0C3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597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51850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065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9048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8580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71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542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32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07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00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1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EB186-D419-4E9D-807A-3A3D67E7F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A91E55-3E8F-4C12-BCD1-87FEB3C92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871B94-6347-4DAD-AB2B-1520E9EBE5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76EECE-204E-4B42-99CD-1D50AB49D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7BB3D4-8412-410C-B80C-155B9845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98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092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66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8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78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0328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22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5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412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87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95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D5BBBB-3487-4F01-9FFC-AA2C7B98D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8103E6-B013-454F-8787-0FA8EEFD0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F10A15-6E19-4965-AB40-BCFDD8D55C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72487C-325A-478F-A3EE-C343AA4134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81FAD8-1341-4F5A-AFF4-EDE74603F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61B483-411D-4F77-B907-E53814FB0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465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313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79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346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916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227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25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498800" y="2219933"/>
            <a:ext cx="7194400" cy="3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960000" y="47026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0309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53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77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80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AF7612-DDB6-4843-8AE4-3BD4A4D15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6DA841-0EB9-4E40-BEBF-5A09D235C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F13E23-30BE-4A3F-AB70-0E51ED47ED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65F264B-E0C0-44F6-878F-A54E11A76F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7A6558E-D3D4-445B-854B-0AEA0EDD3B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63E6045-45B1-40D1-A88B-BE98F4D8C1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47CADAE-934C-453A-9C14-F6B348CA3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37A830B-4E7E-4E46-B58A-CE2DE32C6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28091" y="649945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98400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99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290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679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28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43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344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38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498800" y="2219933"/>
            <a:ext cx="7194400" cy="34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2pPr>
            <a:lvl3pPr lvl="2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3pPr>
            <a:lvl4pPr lvl="3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4pPr>
            <a:lvl5pPr lvl="4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5pPr>
            <a:lvl6pPr lvl="5">
              <a:spcBef>
                <a:spcPts val="2133"/>
              </a:spcBef>
              <a:spcAft>
                <a:spcPts val="0"/>
              </a:spcAft>
              <a:buSzPts val="1600"/>
              <a:buChar char="■"/>
              <a:defRPr sz="2133"/>
            </a:lvl6pPr>
            <a:lvl7pPr lvl="6">
              <a:spcBef>
                <a:spcPts val="2133"/>
              </a:spcBef>
              <a:spcAft>
                <a:spcPts val="0"/>
              </a:spcAft>
              <a:buSzPts val="1600"/>
              <a:buChar char="●"/>
              <a:defRPr sz="2133"/>
            </a:lvl7pPr>
            <a:lvl8pPr lvl="7">
              <a:spcBef>
                <a:spcPts val="2133"/>
              </a:spcBef>
              <a:spcAft>
                <a:spcPts val="0"/>
              </a:spcAft>
              <a:buSzPts val="1600"/>
              <a:buChar char="○"/>
              <a:defRPr sz="2133"/>
            </a:lvl8pPr>
            <a:lvl9pPr lvl="8">
              <a:spcBef>
                <a:spcPts val="2133"/>
              </a:spcBef>
              <a:spcAft>
                <a:spcPts val="2133"/>
              </a:spcAft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title"/>
          </p:nvPr>
        </p:nvSpPr>
        <p:spPr>
          <a:xfrm>
            <a:off x="960000" y="470268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1647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FEBD8-98EC-4B57-8046-B043455F32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A5C351-A74F-464B-A4CC-0DAD6ED81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23" indent="0" algn="ctr">
              <a:buNone/>
              <a:defRPr sz="2000"/>
            </a:lvl2pPr>
            <a:lvl3pPr marL="914446" indent="0" algn="ctr">
              <a:buNone/>
              <a:defRPr sz="1800"/>
            </a:lvl3pPr>
            <a:lvl4pPr marL="1371669" indent="0" algn="ctr">
              <a:buNone/>
              <a:defRPr sz="1600"/>
            </a:lvl4pPr>
            <a:lvl5pPr marL="1828891" indent="0" algn="ctr">
              <a:buNone/>
              <a:defRPr sz="1600"/>
            </a:lvl5pPr>
            <a:lvl6pPr marL="2286114" indent="0" algn="ctr">
              <a:buNone/>
              <a:defRPr sz="1600"/>
            </a:lvl6pPr>
            <a:lvl7pPr marL="2743337" indent="0" algn="ctr">
              <a:buNone/>
              <a:defRPr sz="1600"/>
            </a:lvl7pPr>
            <a:lvl8pPr marL="3200560" indent="0" algn="ctr">
              <a:buNone/>
              <a:defRPr sz="1600"/>
            </a:lvl8pPr>
            <a:lvl9pPr marL="365778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59AE1-E86E-4DDE-B066-91C9ABB1CF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FE092-B2AF-48CE-A1C8-5493B4D7E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2BCDC-5DE6-4494-AC98-DBA2BCC6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789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80A0AF-4117-4142-A4A7-D7BEEC676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9E410F6-1D4F-414A-90A6-3DB5B9A32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FF837EF-1E3A-4C36-B0CD-052A30626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3E9974-0AD2-48A9-B057-CD1FEE379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78312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88B9B-1ADF-4B8B-9B8E-F859D439C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EEE10-05BE-4B25-94BF-F8C8007CC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78FAB-9D59-4992-A566-5DC23E26A9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EB7BA-6F5A-46E0-8CD0-83E9DB9A7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C0C6A-5279-4260-9CC2-F1507370A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260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0A801-1CF2-493F-94EB-0B3510D1C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4CF88-6E4E-4808-A7E1-BED939351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2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1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E04C9-3DBE-4BCE-BCFD-B746926B30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EDA3A-5A03-4565-BE42-1E281E622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C3B26-21BE-496F-8242-B86996003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37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39E06-26CC-49DB-BCBE-18113E50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DB155-D219-42E6-8994-99AE3BC67F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6E7212-E49B-499F-B25F-302F8FD4C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74B703-B884-4A81-ABFD-BD5549EB6A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7315B-1210-4CC8-B3ED-A7DF8E234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902512-A050-4D48-BCD9-B325CA8AB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183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353AE-39CD-48E0-BDDC-C746165D1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012FF8-6148-4255-A4C3-9F9B93C48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CD37CB-04E2-4895-955F-58A5EE1F4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72C736-1231-48E7-B0A7-3A5D3EAFA0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23" indent="0">
              <a:buNone/>
              <a:defRPr sz="2000" b="1"/>
            </a:lvl2pPr>
            <a:lvl3pPr marL="914446" indent="0">
              <a:buNone/>
              <a:defRPr sz="1800" b="1"/>
            </a:lvl3pPr>
            <a:lvl4pPr marL="1371669" indent="0">
              <a:buNone/>
              <a:defRPr sz="1600" b="1"/>
            </a:lvl4pPr>
            <a:lvl5pPr marL="1828891" indent="0">
              <a:buNone/>
              <a:defRPr sz="1600" b="1"/>
            </a:lvl5pPr>
            <a:lvl6pPr marL="2286114" indent="0">
              <a:buNone/>
              <a:defRPr sz="1600" b="1"/>
            </a:lvl6pPr>
            <a:lvl7pPr marL="2743337" indent="0">
              <a:buNone/>
              <a:defRPr sz="1600" b="1"/>
            </a:lvl7pPr>
            <a:lvl8pPr marL="3200560" indent="0">
              <a:buNone/>
              <a:defRPr sz="1600" b="1"/>
            </a:lvl8pPr>
            <a:lvl9pPr marL="365778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E6FB5A-B777-4B94-A7F3-24A4CA88EC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72B3FA-4721-43C3-BFF7-31D996F6A1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815A6B-F6CD-4EE6-9D40-5D86C8175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233B09-8BAD-4F6F-819A-BF54EA87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18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1CA65-AEAC-4814-8491-AE8260122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A312B4-2606-474E-B500-E014191DC7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1533F9-53B4-4C41-8F00-E46337F00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4D4A0A-38F7-4320-9A30-2099B60D6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359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3E75A-53B6-43E5-BBA6-9F21BDA9AC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C04EEC-8480-4B50-A822-82C5BB2F6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CE5A45-8505-43BA-8C0B-09DF4F992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596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C3786-8EC2-47C4-9B9C-0E694DAE5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DFCD8-8D19-4C1D-8F50-ED32DBC71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4EC061-893A-4A8B-A26D-CD885EA50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97171B-6D3D-4B97-8FD0-E93369DB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FB31B-2CAC-4C00-864C-2DBBE8CA4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2F209E-64C9-4174-A75E-17CEECF2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63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F2DC2-682A-4342-BF84-51212870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E5E862-6CA8-412A-BE2C-6863EE2F29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DE7C0D-A600-49E3-B8DC-D789DE130C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23" indent="0">
              <a:buNone/>
              <a:defRPr sz="1400"/>
            </a:lvl2pPr>
            <a:lvl3pPr marL="914446" indent="0">
              <a:buNone/>
              <a:defRPr sz="1200"/>
            </a:lvl3pPr>
            <a:lvl4pPr marL="1371669" indent="0">
              <a:buNone/>
              <a:defRPr sz="1000"/>
            </a:lvl4pPr>
            <a:lvl5pPr marL="1828891" indent="0">
              <a:buNone/>
              <a:defRPr sz="1000"/>
            </a:lvl5pPr>
            <a:lvl6pPr marL="2286114" indent="0">
              <a:buNone/>
              <a:defRPr sz="1000"/>
            </a:lvl6pPr>
            <a:lvl7pPr marL="2743337" indent="0">
              <a:buNone/>
              <a:defRPr sz="1000"/>
            </a:lvl7pPr>
            <a:lvl8pPr marL="3200560" indent="0">
              <a:buNone/>
              <a:defRPr sz="1000"/>
            </a:lvl8pPr>
            <a:lvl9pPr marL="365778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AD5AFD-DB64-44E2-A26E-7A88307C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F0B928-34BB-4FAD-9503-A543C500A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73EBCA-38A5-4C30-BDBF-FD368E203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62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184EC-E98E-4E4F-947F-CE15F8046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8B0196-1B04-4D7A-BDEC-33D0C4FC14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8BE5B-A362-4D4F-A0D2-0178C94A6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398F9-55E0-4B59-ADFC-EC45B38B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FF4EF-1983-4994-92DC-80288398E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379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344117-B606-4D0E-989E-2FADD68C5C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56FA0-EF33-46FA-9CB3-BCE01975D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53112-6E3A-4F59-B727-BF5A06CC7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B041C0B-97F9-4329-912C-AADA35AE4C9F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7E826-9BB9-4AEA-A055-18FA0260F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856CE-D477-46A7-B55A-87AE16A3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39D7644-7ACF-4EDC-89BE-31DA601BE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48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E41E7F2-9BB6-4DC2-9ABE-B240D0172E55}"/>
              </a:ext>
            </a:extLst>
          </p:cNvPr>
          <p:cNvSpPr/>
          <p:nvPr userDrawn="1"/>
        </p:nvSpPr>
        <p:spPr>
          <a:xfrm>
            <a:off x="0" y="0"/>
            <a:ext cx="12192000" cy="379830"/>
          </a:xfrm>
          <a:prstGeom prst="rect">
            <a:avLst/>
          </a:prstGeom>
          <a:solidFill>
            <a:srgbClr val="009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E58E570-954C-4195-B0FE-A3EB41B53C51}"/>
              </a:ext>
            </a:extLst>
          </p:cNvPr>
          <p:cNvSpPr/>
          <p:nvPr userDrawn="1"/>
        </p:nvSpPr>
        <p:spPr>
          <a:xfrm>
            <a:off x="0" y="419684"/>
            <a:ext cx="12192000" cy="128954"/>
          </a:xfrm>
          <a:prstGeom prst="rect">
            <a:avLst/>
          </a:prstGeom>
          <a:solidFill>
            <a:srgbClr val="009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574D5CA-BEB1-4816-8068-CB90E5522A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4" t="18051" r="8928" b="7488"/>
          <a:stretch/>
        </p:blipFill>
        <p:spPr>
          <a:xfrm>
            <a:off x="1" y="-112542"/>
            <a:ext cx="1814732" cy="238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27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4"/>
          <p:cNvSpPr txBox="1">
            <a:spLocks noGrp="1"/>
          </p:cNvSpPr>
          <p:nvPr>
            <p:ph type="title"/>
          </p:nvPr>
        </p:nvSpPr>
        <p:spPr>
          <a:xfrm>
            <a:off x="2672400" y="2159632"/>
            <a:ext cx="6847200" cy="14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5334"/>
            </a:lvl9pPr>
          </a:lstStyle>
          <a:p>
            <a:endParaRPr/>
          </a:p>
        </p:txBody>
      </p:sp>
      <p:sp>
        <p:nvSpPr>
          <p:cNvPr id="541" name="Google Shape;541;p24"/>
          <p:cNvSpPr txBox="1">
            <a:spLocks noGrp="1"/>
          </p:cNvSpPr>
          <p:nvPr>
            <p:ph type="subTitle" idx="1"/>
          </p:nvPr>
        </p:nvSpPr>
        <p:spPr>
          <a:xfrm>
            <a:off x="3434800" y="3876099"/>
            <a:ext cx="5322400" cy="100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47" name="Google Shape;547;p24"/>
          <p:cNvSpPr/>
          <p:nvPr userDrawn="1"/>
        </p:nvSpPr>
        <p:spPr>
          <a:xfrm flipH="1">
            <a:off x="1844933" y="1896567"/>
            <a:ext cx="168400" cy="168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9" name="Google Shape;549;p24"/>
          <p:cNvSpPr/>
          <p:nvPr userDrawn="1"/>
        </p:nvSpPr>
        <p:spPr>
          <a:xfrm flipH="1">
            <a:off x="1629467" y="3097267"/>
            <a:ext cx="84000" cy="8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0" name="Google Shape;550;p24"/>
          <p:cNvSpPr/>
          <p:nvPr userDrawn="1"/>
        </p:nvSpPr>
        <p:spPr>
          <a:xfrm flipH="1">
            <a:off x="1651284" y="3886933"/>
            <a:ext cx="168400" cy="168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2" name="Google Shape;552;p24"/>
          <p:cNvSpPr/>
          <p:nvPr userDrawn="1"/>
        </p:nvSpPr>
        <p:spPr>
          <a:xfrm flipH="1">
            <a:off x="1527867" y="1376933"/>
            <a:ext cx="84000" cy="8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6" name="Google Shape;556;p24"/>
          <p:cNvSpPr/>
          <p:nvPr userDrawn="1"/>
        </p:nvSpPr>
        <p:spPr>
          <a:xfrm flipH="1">
            <a:off x="10269400" y="1886233"/>
            <a:ext cx="84000" cy="8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9" name="Google Shape;559;p24"/>
          <p:cNvSpPr/>
          <p:nvPr userDrawn="1"/>
        </p:nvSpPr>
        <p:spPr>
          <a:xfrm flipH="1">
            <a:off x="9963700" y="5257700"/>
            <a:ext cx="84000" cy="8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658123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481443" y="355785"/>
            <a:ext cx="11495659" cy="6358527"/>
            <a:chOff x="361082" y="266838"/>
            <a:chExt cx="8621744" cy="4768895"/>
          </a:xfrm>
        </p:grpSpPr>
        <p:grpSp>
          <p:nvGrpSpPr>
            <p:cNvPr id="10" name="Google Shape;10;p2"/>
            <p:cNvGrpSpPr/>
            <p:nvPr/>
          </p:nvGrpSpPr>
          <p:grpSpPr>
            <a:xfrm rot="-1203388">
              <a:off x="400540" y="1361090"/>
              <a:ext cx="280073" cy="279635"/>
              <a:chOff x="1527250" y="3032100"/>
              <a:chExt cx="239825" cy="239450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4" name="Google Shape;14;p2"/>
            <p:cNvSpPr/>
            <p:nvPr/>
          </p:nvSpPr>
          <p:spPr>
            <a:xfrm rot="4476490">
              <a:off x="1948553" y="4604095"/>
              <a:ext cx="358998" cy="408681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5" name="Google Shape;15;p2"/>
            <p:cNvGrpSpPr/>
            <p:nvPr/>
          </p:nvGrpSpPr>
          <p:grpSpPr>
            <a:xfrm>
              <a:off x="477400" y="383100"/>
              <a:ext cx="484975" cy="642875"/>
              <a:chOff x="477400" y="383100"/>
              <a:chExt cx="484975" cy="642875"/>
            </a:xfrm>
          </p:grpSpPr>
          <p:sp>
            <p:nvSpPr>
              <p:cNvPr id="16" name="Google Shape;16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331913" y="266838"/>
              <a:ext cx="444875" cy="545100"/>
              <a:chOff x="8331913" y="266838"/>
              <a:chExt cx="444875" cy="545100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>
              <a:off x="2662396" y="385100"/>
              <a:ext cx="163077" cy="308592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 rot="-829608">
              <a:off x="8580199" y="2608737"/>
              <a:ext cx="358995" cy="408676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3" name="Google Shape;23;p2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838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" name="Google Shape;24;p2"/>
          <p:cNvSpPr txBox="1">
            <a:spLocks noGrp="1"/>
          </p:cNvSpPr>
          <p:nvPr>
            <p:ph type="ctrTitle"/>
          </p:nvPr>
        </p:nvSpPr>
        <p:spPr>
          <a:xfrm>
            <a:off x="2722300" y="1108351"/>
            <a:ext cx="6747200" cy="29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2"/>
          <p:cNvSpPr txBox="1">
            <a:spLocks noGrp="1"/>
          </p:cNvSpPr>
          <p:nvPr>
            <p:ph type="subTitle" idx="1"/>
          </p:nvPr>
        </p:nvSpPr>
        <p:spPr>
          <a:xfrm>
            <a:off x="3076700" y="5351884"/>
            <a:ext cx="6038400" cy="63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ctrTitle" idx="2"/>
          </p:nvPr>
        </p:nvSpPr>
        <p:spPr>
          <a:xfrm>
            <a:off x="2722300" y="4089151"/>
            <a:ext cx="6747200" cy="10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>
                <a:solidFill>
                  <a:schemeClr val="accen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027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3750400" y="3085400"/>
            <a:ext cx="469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" hasCustomPrompt="1"/>
          </p:nvPr>
        </p:nvSpPr>
        <p:spPr>
          <a:xfrm>
            <a:off x="5261400" y="1963000"/>
            <a:ext cx="1669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>
            <a:off x="3750400" y="4207800"/>
            <a:ext cx="4691200" cy="6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2" name="Google Shape;32;p3"/>
          <p:cNvGrpSpPr/>
          <p:nvPr/>
        </p:nvGrpSpPr>
        <p:grpSpPr>
          <a:xfrm>
            <a:off x="330510" y="463642"/>
            <a:ext cx="11207257" cy="5999825"/>
            <a:chOff x="247882" y="347731"/>
            <a:chExt cx="8405443" cy="4499869"/>
          </a:xfrm>
        </p:grpSpPr>
        <p:grpSp>
          <p:nvGrpSpPr>
            <p:cNvPr id="33" name="Google Shape;33;p3"/>
            <p:cNvGrpSpPr/>
            <p:nvPr/>
          </p:nvGrpSpPr>
          <p:grpSpPr>
            <a:xfrm rot="-1987557">
              <a:off x="470599" y="4124428"/>
              <a:ext cx="484992" cy="642897"/>
              <a:chOff x="477400" y="383100"/>
              <a:chExt cx="484975" cy="642875"/>
            </a:xfrm>
          </p:grpSpPr>
          <p:sp>
            <p:nvSpPr>
              <p:cNvPr id="34" name="Google Shape;34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6" name="Google Shape;36;p3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37" name="Google Shape;37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39" name="Google Shape;39;p3"/>
            <p:cNvGrpSpPr/>
            <p:nvPr/>
          </p:nvGrpSpPr>
          <p:grpSpPr>
            <a:xfrm rot="-1203388">
              <a:off x="287340" y="387277"/>
              <a:ext cx="280073" cy="279635"/>
              <a:chOff x="1527250" y="3032100"/>
              <a:chExt cx="239825" cy="239450"/>
            </a:xfrm>
          </p:grpSpPr>
          <p:sp>
            <p:nvSpPr>
              <p:cNvPr id="40" name="Google Shape;40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3" name="Google Shape;43;p3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" name="Google Shape;44;p3"/>
            <p:cNvSpPr/>
            <p:nvPr/>
          </p:nvSpPr>
          <p:spPr>
            <a:xfrm rot="-10187223">
              <a:off x="6381453" y="4347753"/>
              <a:ext cx="358997" cy="40867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5" name="Google Shape;45;p3"/>
            <p:cNvGrpSpPr/>
            <p:nvPr/>
          </p:nvGrpSpPr>
          <p:grpSpPr>
            <a:xfrm rot="-6152559">
              <a:off x="5472890" y="399583"/>
              <a:ext cx="280060" cy="279622"/>
              <a:chOff x="1527250" y="3032100"/>
              <a:chExt cx="239825" cy="239450"/>
            </a:xfrm>
          </p:grpSpPr>
          <p:sp>
            <p:nvSpPr>
              <p:cNvPr id="46" name="Google Shape;46;p3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Google Shape;48;p3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49" name="Google Shape;49;p3"/>
            <p:cNvSpPr/>
            <p:nvPr/>
          </p:nvSpPr>
          <p:spPr>
            <a:xfrm rot="-3029405">
              <a:off x="3150000" y="446685"/>
              <a:ext cx="221821" cy="219771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074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96" name="Google Shape;96;p6"/>
          <p:cNvGrpSpPr/>
          <p:nvPr/>
        </p:nvGrpSpPr>
        <p:grpSpPr>
          <a:xfrm rot="-1203274">
            <a:off x="279502" y="545537"/>
            <a:ext cx="679044" cy="677963"/>
            <a:chOff x="1527250" y="3032100"/>
            <a:chExt cx="239825" cy="239450"/>
          </a:xfrm>
        </p:grpSpPr>
        <p:sp>
          <p:nvSpPr>
            <p:cNvPr id="97" name="Google Shape;97;p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00" name="Google Shape;100;p6"/>
          <p:cNvSpPr/>
          <p:nvPr/>
        </p:nvSpPr>
        <p:spPr>
          <a:xfrm>
            <a:off x="11615567" y="1915801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1" name="Google Shape;101;p6"/>
          <p:cNvSpPr/>
          <p:nvPr/>
        </p:nvSpPr>
        <p:spPr>
          <a:xfrm rot="973919">
            <a:off x="842077" y="6328402"/>
            <a:ext cx="217444" cy="411471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02" name="Google Shape;102;p6"/>
          <p:cNvSpPr/>
          <p:nvPr/>
        </p:nvSpPr>
        <p:spPr>
          <a:xfrm rot="3560365">
            <a:off x="11029329" y="5790270"/>
            <a:ext cx="708663" cy="806735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103" name="Google Shape;103;p6"/>
          <p:cNvGrpSpPr/>
          <p:nvPr/>
        </p:nvGrpSpPr>
        <p:grpSpPr>
          <a:xfrm rot="4024561">
            <a:off x="10166460" y="6132726"/>
            <a:ext cx="255723" cy="405692"/>
            <a:chOff x="7707175" y="1074324"/>
            <a:chExt cx="191796" cy="304277"/>
          </a:xfrm>
        </p:grpSpPr>
        <p:sp>
          <p:nvSpPr>
            <p:cNvPr id="104" name="Google Shape;104;p6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6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6" name="Google Shape;106;p6"/>
          <p:cNvGrpSpPr/>
          <p:nvPr/>
        </p:nvGrpSpPr>
        <p:grpSpPr>
          <a:xfrm rot="-1215480">
            <a:off x="11087368" y="521470"/>
            <a:ext cx="592571" cy="726069"/>
            <a:chOff x="8331913" y="266838"/>
            <a:chExt cx="444875" cy="545100"/>
          </a:xfrm>
        </p:grpSpPr>
        <p:sp>
          <p:nvSpPr>
            <p:cNvPr id="107" name="Google Shape;107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9" name="Google Shape;109;p6"/>
          <p:cNvGrpSpPr/>
          <p:nvPr/>
        </p:nvGrpSpPr>
        <p:grpSpPr>
          <a:xfrm rot="-1131748">
            <a:off x="256690" y="5397670"/>
            <a:ext cx="570033" cy="755628"/>
            <a:chOff x="477400" y="383100"/>
            <a:chExt cx="484975" cy="642875"/>
          </a:xfrm>
        </p:grpSpPr>
        <p:sp>
          <p:nvSpPr>
            <p:cNvPr id="110" name="Google Shape;110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12" name="Google Shape;112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0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38" name="Google Shape;138;p8"/>
          <p:cNvSpPr txBox="1">
            <a:spLocks noGrp="1"/>
          </p:cNvSpPr>
          <p:nvPr>
            <p:ph type="title"/>
          </p:nvPr>
        </p:nvSpPr>
        <p:spPr>
          <a:xfrm>
            <a:off x="2326200" y="1403600"/>
            <a:ext cx="7539600" cy="405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7466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139" name="Google Shape;139;p8"/>
          <p:cNvGrpSpPr/>
          <p:nvPr/>
        </p:nvGrpSpPr>
        <p:grpSpPr>
          <a:xfrm>
            <a:off x="386295" y="361171"/>
            <a:ext cx="11151472" cy="6104555"/>
            <a:chOff x="289721" y="270878"/>
            <a:chExt cx="8363604" cy="4578416"/>
          </a:xfrm>
        </p:grpSpPr>
        <p:grpSp>
          <p:nvGrpSpPr>
            <p:cNvPr id="140" name="Google Shape;140;p8"/>
            <p:cNvGrpSpPr/>
            <p:nvPr/>
          </p:nvGrpSpPr>
          <p:grpSpPr>
            <a:xfrm rot="-1987557">
              <a:off x="425974" y="351153"/>
              <a:ext cx="484992" cy="642897"/>
              <a:chOff x="477400" y="383100"/>
              <a:chExt cx="484975" cy="642875"/>
            </a:xfrm>
          </p:grpSpPr>
          <p:sp>
            <p:nvSpPr>
              <p:cNvPr id="141" name="Google Shape;141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8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43" name="Google Shape;143;p8"/>
            <p:cNvGrpSpPr/>
            <p:nvPr/>
          </p:nvGrpSpPr>
          <p:grpSpPr>
            <a:xfrm>
              <a:off x="8208450" y="458063"/>
              <a:ext cx="444875" cy="545100"/>
              <a:chOff x="8331913" y="266838"/>
              <a:chExt cx="444875" cy="545100"/>
            </a:xfrm>
          </p:grpSpPr>
          <p:sp>
            <p:nvSpPr>
              <p:cNvPr id="144" name="Google Shape;144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Google Shape;145;p8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46" name="Google Shape;146;p8"/>
            <p:cNvSpPr/>
            <p:nvPr/>
          </p:nvSpPr>
          <p:spPr>
            <a:xfrm>
              <a:off x="5224200" y="37233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8"/>
            <p:cNvSpPr/>
            <p:nvPr/>
          </p:nvSpPr>
          <p:spPr>
            <a:xfrm rot="-1983784">
              <a:off x="2545875" y="44497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8"/>
            <p:cNvSpPr/>
            <p:nvPr/>
          </p:nvSpPr>
          <p:spPr>
            <a:xfrm rot="5047582">
              <a:off x="455496" y="1995897"/>
              <a:ext cx="358995" cy="408677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8"/>
            <p:cNvGrpSpPr/>
            <p:nvPr/>
          </p:nvGrpSpPr>
          <p:grpSpPr>
            <a:xfrm rot="-6152559">
              <a:off x="6180365" y="4542433"/>
              <a:ext cx="280060" cy="279622"/>
              <a:chOff x="1527250" y="3032100"/>
              <a:chExt cx="239825" cy="239450"/>
            </a:xfrm>
          </p:grpSpPr>
          <p:sp>
            <p:nvSpPr>
              <p:cNvPr id="150" name="Google Shape;150;p8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8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Google Shape;152;p8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281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1" name="Google Shape;181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1697400"/>
            <a:ext cx="8768000" cy="280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9866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82" name="Google Shape;182;p11"/>
          <p:cNvSpPr txBox="1">
            <a:spLocks noGrp="1"/>
          </p:cNvSpPr>
          <p:nvPr>
            <p:ph type="subTitle" idx="1"/>
          </p:nvPr>
        </p:nvSpPr>
        <p:spPr>
          <a:xfrm>
            <a:off x="1712000" y="4497800"/>
            <a:ext cx="8768000" cy="6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grpSp>
        <p:nvGrpSpPr>
          <p:cNvPr id="183" name="Google Shape;183;p11"/>
          <p:cNvGrpSpPr/>
          <p:nvPr/>
        </p:nvGrpSpPr>
        <p:grpSpPr>
          <a:xfrm>
            <a:off x="445795" y="390287"/>
            <a:ext cx="10994699" cy="6075440"/>
            <a:chOff x="334346" y="292715"/>
            <a:chExt cx="8246024" cy="4556580"/>
          </a:xfrm>
        </p:grpSpPr>
        <p:grpSp>
          <p:nvGrpSpPr>
            <p:cNvPr id="184" name="Google Shape;184;p11"/>
            <p:cNvGrpSpPr/>
            <p:nvPr/>
          </p:nvGrpSpPr>
          <p:grpSpPr>
            <a:xfrm rot="-1987557">
              <a:off x="470599" y="4073328"/>
              <a:ext cx="484992" cy="642897"/>
              <a:chOff x="477400" y="383100"/>
              <a:chExt cx="484975" cy="642875"/>
            </a:xfrm>
          </p:grpSpPr>
          <p:sp>
            <p:nvSpPr>
              <p:cNvPr id="185" name="Google Shape;185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187" name="Google Shape;187;p11"/>
            <p:cNvGrpSpPr/>
            <p:nvPr/>
          </p:nvGrpSpPr>
          <p:grpSpPr>
            <a:xfrm rot="1324746">
              <a:off x="8049340" y="356342"/>
              <a:ext cx="444891" cy="545120"/>
              <a:chOff x="8331913" y="266838"/>
              <a:chExt cx="444875" cy="545100"/>
            </a:xfrm>
          </p:grpSpPr>
          <p:sp>
            <p:nvSpPr>
              <p:cNvPr id="188" name="Google Shape;188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11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190" name="Google Shape;190;p11"/>
            <p:cNvSpPr/>
            <p:nvPr/>
          </p:nvSpPr>
          <p:spPr>
            <a:xfrm>
              <a:off x="2438925" y="4515188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1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1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93" name="Google Shape;193;p11"/>
            <p:cNvGrpSpPr/>
            <p:nvPr/>
          </p:nvGrpSpPr>
          <p:grpSpPr>
            <a:xfrm rot="-6152559">
              <a:off x="5931815" y="4542433"/>
              <a:ext cx="280060" cy="279622"/>
              <a:chOff x="1527250" y="3032100"/>
              <a:chExt cx="239825" cy="239450"/>
            </a:xfrm>
          </p:grpSpPr>
          <p:sp>
            <p:nvSpPr>
              <p:cNvPr id="194" name="Google Shape;194;p11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Google Shape;195;p11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330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44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00" name="Google Shape;200;p13"/>
          <p:cNvSpPr txBox="1">
            <a:spLocks noGrp="1"/>
          </p:cNvSpPr>
          <p:nvPr>
            <p:ph type="title"/>
          </p:nvPr>
        </p:nvSpPr>
        <p:spPr>
          <a:xfrm>
            <a:off x="9600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title" idx="2" hasCustomPrompt="1"/>
          </p:nvPr>
        </p:nvSpPr>
        <p:spPr>
          <a:xfrm>
            <a:off x="1773733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2" name="Google Shape;202;p13"/>
          <p:cNvSpPr txBox="1">
            <a:spLocks noGrp="1"/>
          </p:cNvSpPr>
          <p:nvPr>
            <p:ph type="subTitle" idx="1"/>
          </p:nvPr>
        </p:nvSpPr>
        <p:spPr>
          <a:xfrm>
            <a:off x="9600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title" idx="3"/>
          </p:nvPr>
        </p:nvSpPr>
        <p:spPr>
          <a:xfrm>
            <a:off x="4686200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title" idx="4" hasCustomPrompt="1"/>
          </p:nvPr>
        </p:nvSpPr>
        <p:spPr>
          <a:xfrm>
            <a:off x="5500000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5" name="Google Shape;205;p13"/>
          <p:cNvSpPr txBox="1">
            <a:spLocks noGrp="1"/>
          </p:cNvSpPr>
          <p:nvPr>
            <p:ph type="subTitle" idx="5"/>
          </p:nvPr>
        </p:nvSpPr>
        <p:spPr>
          <a:xfrm>
            <a:off x="4686200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6" name="Google Shape;206;p13"/>
          <p:cNvSpPr txBox="1">
            <a:spLocks noGrp="1"/>
          </p:cNvSpPr>
          <p:nvPr>
            <p:ph type="title" idx="6"/>
          </p:nvPr>
        </p:nvSpPr>
        <p:spPr>
          <a:xfrm>
            <a:off x="8412467" y="2464000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07" name="Google Shape;207;p13"/>
          <p:cNvSpPr txBox="1">
            <a:spLocks noGrp="1"/>
          </p:cNvSpPr>
          <p:nvPr>
            <p:ph type="title" idx="7" hasCustomPrompt="1"/>
          </p:nvPr>
        </p:nvSpPr>
        <p:spPr>
          <a:xfrm>
            <a:off x="9226267" y="1871300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08" name="Google Shape;208;p13"/>
          <p:cNvSpPr txBox="1">
            <a:spLocks noGrp="1"/>
          </p:cNvSpPr>
          <p:nvPr>
            <p:ph type="subTitle" idx="8"/>
          </p:nvPr>
        </p:nvSpPr>
        <p:spPr>
          <a:xfrm>
            <a:off x="8412467" y="3027300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09" name="Google Shape;209;p13"/>
          <p:cNvSpPr txBox="1">
            <a:spLocks noGrp="1"/>
          </p:cNvSpPr>
          <p:nvPr>
            <p:ph type="title" idx="9"/>
          </p:nvPr>
        </p:nvSpPr>
        <p:spPr>
          <a:xfrm>
            <a:off x="9600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0" name="Google Shape;210;p13"/>
          <p:cNvSpPr txBox="1">
            <a:spLocks noGrp="1"/>
          </p:cNvSpPr>
          <p:nvPr>
            <p:ph type="title" idx="13" hasCustomPrompt="1"/>
          </p:nvPr>
        </p:nvSpPr>
        <p:spPr>
          <a:xfrm>
            <a:off x="1773733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1" name="Google Shape;211;p13"/>
          <p:cNvSpPr txBox="1">
            <a:spLocks noGrp="1"/>
          </p:cNvSpPr>
          <p:nvPr>
            <p:ph type="subTitle" idx="14"/>
          </p:nvPr>
        </p:nvSpPr>
        <p:spPr>
          <a:xfrm>
            <a:off x="9600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2" name="Google Shape;212;p13"/>
          <p:cNvSpPr txBox="1">
            <a:spLocks noGrp="1"/>
          </p:cNvSpPr>
          <p:nvPr>
            <p:ph type="title" idx="15"/>
          </p:nvPr>
        </p:nvSpPr>
        <p:spPr>
          <a:xfrm>
            <a:off x="4686200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title" idx="16" hasCustomPrompt="1"/>
          </p:nvPr>
        </p:nvSpPr>
        <p:spPr>
          <a:xfrm>
            <a:off x="5500000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4" name="Google Shape;214;p13"/>
          <p:cNvSpPr txBox="1">
            <a:spLocks noGrp="1"/>
          </p:cNvSpPr>
          <p:nvPr>
            <p:ph type="subTitle" idx="17"/>
          </p:nvPr>
        </p:nvSpPr>
        <p:spPr>
          <a:xfrm>
            <a:off x="4686200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 idx="18"/>
          </p:nvPr>
        </p:nvSpPr>
        <p:spPr>
          <a:xfrm>
            <a:off x="8412467" y="4726733"/>
            <a:ext cx="2819600" cy="5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19" hasCustomPrompt="1"/>
          </p:nvPr>
        </p:nvSpPr>
        <p:spPr>
          <a:xfrm>
            <a:off x="9226267" y="4134233"/>
            <a:ext cx="1192000" cy="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4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r>
              <a:t>xx%</a:t>
            </a:r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20"/>
          </p:nvPr>
        </p:nvSpPr>
        <p:spPr>
          <a:xfrm>
            <a:off x="8412467" y="5289967"/>
            <a:ext cx="2819600" cy="7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title" idx="21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19" name="Google Shape;219;p13"/>
          <p:cNvGrpSpPr/>
          <p:nvPr/>
        </p:nvGrpSpPr>
        <p:grpSpPr>
          <a:xfrm>
            <a:off x="429434" y="345633"/>
            <a:ext cx="11537036" cy="6231491"/>
            <a:chOff x="322075" y="259225"/>
            <a:chExt cx="8652777" cy="4673618"/>
          </a:xfrm>
        </p:grpSpPr>
        <p:grpSp>
          <p:nvGrpSpPr>
            <p:cNvPr id="220" name="Google Shape;220;p13"/>
            <p:cNvGrpSpPr/>
            <p:nvPr/>
          </p:nvGrpSpPr>
          <p:grpSpPr>
            <a:xfrm rot="265293">
              <a:off x="477363" y="383131"/>
              <a:ext cx="485012" cy="642924"/>
              <a:chOff x="477400" y="383100"/>
              <a:chExt cx="484975" cy="642875"/>
            </a:xfrm>
          </p:grpSpPr>
          <p:sp>
            <p:nvSpPr>
              <p:cNvPr id="221" name="Google Shape;221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Google Shape;222;p13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3" name="Google Shape;223;p13"/>
            <p:cNvGrpSpPr/>
            <p:nvPr/>
          </p:nvGrpSpPr>
          <p:grpSpPr>
            <a:xfrm rot="124479">
              <a:off x="8331734" y="267098"/>
              <a:ext cx="444855" cy="545076"/>
              <a:chOff x="8331913" y="266838"/>
              <a:chExt cx="444875" cy="545100"/>
            </a:xfrm>
          </p:grpSpPr>
          <p:sp>
            <p:nvSpPr>
              <p:cNvPr id="224" name="Google Shape;224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Google Shape;225;p13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226" name="Google Shape;226;p13"/>
            <p:cNvGrpSpPr/>
            <p:nvPr/>
          </p:nvGrpSpPr>
          <p:grpSpPr>
            <a:xfrm>
              <a:off x="322075" y="4511074"/>
              <a:ext cx="191796" cy="304277"/>
              <a:chOff x="7707175" y="1074324"/>
              <a:chExt cx="191796" cy="304277"/>
            </a:xfrm>
          </p:grpSpPr>
          <p:sp>
            <p:nvSpPr>
              <p:cNvPr id="227" name="Google Shape;227;p13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3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229" name="Google Shape;229;p13"/>
            <p:cNvSpPr/>
            <p:nvPr/>
          </p:nvSpPr>
          <p:spPr>
            <a:xfrm rot="2930519">
              <a:off x="8523371" y="4458875"/>
              <a:ext cx="358998" cy="408680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97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386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18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819BD-8A45-4322-BEEB-C59638D8C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BF4CB7-6A5B-4951-8CE1-86550A109C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588B8C-B4E8-4ABE-B577-6FA4AA4AD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E22710-99C7-4955-A943-7237C39BAA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AC8D82-56D9-461D-96F7-1439EE24F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F972B9-D37D-4274-853B-60876E3CA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9418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00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67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userDrawn="1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74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 rot="1518416" flipH="1">
            <a:off x="11329001" y="499205"/>
            <a:ext cx="646683" cy="857232"/>
            <a:chOff x="477400" y="383100"/>
            <a:chExt cx="484975" cy="642875"/>
          </a:xfrm>
        </p:grpSpPr>
        <p:sp>
          <p:nvSpPr>
            <p:cNvPr id="455" name="Google Shape;455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7" name="Google Shape;457;p24"/>
          <p:cNvGrpSpPr/>
          <p:nvPr/>
        </p:nvGrpSpPr>
        <p:grpSpPr>
          <a:xfrm flipH="1">
            <a:off x="357633" y="448584"/>
            <a:ext cx="593167" cy="726800"/>
            <a:chOff x="8331913" y="266838"/>
            <a:chExt cx="444875" cy="545100"/>
          </a:xfrm>
        </p:grpSpPr>
        <p:sp>
          <p:nvSpPr>
            <p:cNvPr id="458" name="Google Shape;458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0" name="Google Shape;460;p24"/>
          <p:cNvSpPr/>
          <p:nvPr/>
        </p:nvSpPr>
        <p:spPr>
          <a:xfrm rot="3610759">
            <a:off x="11412997" y="5972120"/>
            <a:ext cx="478671" cy="544913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 rot="-1203302">
            <a:off x="314433" y="5856350"/>
            <a:ext cx="565825" cy="564921"/>
            <a:chOff x="1527250" y="3032100"/>
            <a:chExt cx="239825" cy="239450"/>
          </a:xfrm>
        </p:grpSpPr>
        <p:sp>
          <p:nvSpPr>
            <p:cNvPr id="462" name="Google Shape;462;p24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5" name="Google Shape;465;p24"/>
          <p:cNvSpPr/>
          <p:nvPr/>
        </p:nvSpPr>
        <p:spPr>
          <a:xfrm rot="3763356">
            <a:off x="5612910" y="64109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66" name="Google Shape;466;p24"/>
          <p:cNvSpPr/>
          <p:nvPr/>
        </p:nvSpPr>
        <p:spPr>
          <a:xfrm rot="-384016">
            <a:off x="256941" y="2508857"/>
            <a:ext cx="217436" cy="411457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7" name="Google Shape;467;p24"/>
          <p:cNvGrpSpPr/>
          <p:nvPr/>
        </p:nvGrpSpPr>
        <p:grpSpPr>
          <a:xfrm rot="-9636935">
            <a:off x="11595847" y="1927198"/>
            <a:ext cx="255725" cy="405697"/>
            <a:chOff x="7707175" y="1074324"/>
            <a:chExt cx="191796" cy="304277"/>
          </a:xfrm>
        </p:grpSpPr>
        <p:sp>
          <p:nvSpPr>
            <p:cNvPr id="468" name="Google Shape;468;p24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70" name="Google Shape;470;p24"/>
          <p:cNvSpPr/>
          <p:nvPr/>
        </p:nvSpPr>
        <p:spPr>
          <a:xfrm rot="3763356">
            <a:off x="8242577" y="1553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1" name="Google Shape;47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623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1_Title only 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4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54" name="Google Shape;454;p24"/>
          <p:cNvGrpSpPr/>
          <p:nvPr/>
        </p:nvGrpSpPr>
        <p:grpSpPr>
          <a:xfrm rot="1518416" flipH="1">
            <a:off x="11329001" y="499205"/>
            <a:ext cx="646683" cy="857232"/>
            <a:chOff x="477400" y="383100"/>
            <a:chExt cx="484975" cy="642875"/>
          </a:xfrm>
        </p:grpSpPr>
        <p:sp>
          <p:nvSpPr>
            <p:cNvPr id="455" name="Google Shape;455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24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7" name="Google Shape;457;p24"/>
          <p:cNvGrpSpPr/>
          <p:nvPr/>
        </p:nvGrpSpPr>
        <p:grpSpPr>
          <a:xfrm flipH="1">
            <a:off x="357633" y="448584"/>
            <a:ext cx="593167" cy="726800"/>
            <a:chOff x="8331913" y="266838"/>
            <a:chExt cx="444875" cy="545100"/>
          </a:xfrm>
        </p:grpSpPr>
        <p:sp>
          <p:nvSpPr>
            <p:cNvPr id="458" name="Google Shape;458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24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0" name="Google Shape;460;p24"/>
          <p:cNvSpPr/>
          <p:nvPr/>
        </p:nvSpPr>
        <p:spPr>
          <a:xfrm rot="3610759">
            <a:off x="11412997" y="5972120"/>
            <a:ext cx="478671" cy="544913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1" name="Google Shape;461;p24"/>
          <p:cNvGrpSpPr/>
          <p:nvPr/>
        </p:nvGrpSpPr>
        <p:grpSpPr>
          <a:xfrm rot="-1203302">
            <a:off x="314433" y="5856350"/>
            <a:ext cx="565825" cy="564921"/>
            <a:chOff x="1527250" y="3032100"/>
            <a:chExt cx="239825" cy="239450"/>
          </a:xfrm>
        </p:grpSpPr>
        <p:sp>
          <p:nvSpPr>
            <p:cNvPr id="462" name="Google Shape;462;p24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24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24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5" name="Google Shape;465;p24"/>
          <p:cNvSpPr/>
          <p:nvPr/>
        </p:nvSpPr>
        <p:spPr>
          <a:xfrm rot="3763356">
            <a:off x="5612910" y="64109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66" name="Google Shape;466;p24"/>
          <p:cNvSpPr/>
          <p:nvPr/>
        </p:nvSpPr>
        <p:spPr>
          <a:xfrm rot="-384016">
            <a:off x="256941" y="2508857"/>
            <a:ext cx="217436" cy="411457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67" name="Google Shape;467;p24"/>
          <p:cNvGrpSpPr/>
          <p:nvPr/>
        </p:nvGrpSpPr>
        <p:grpSpPr>
          <a:xfrm rot="-9636935">
            <a:off x="11595847" y="1927198"/>
            <a:ext cx="255725" cy="405697"/>
            <a:chOff x="7707175" y="1074324"/>
            <a:chExt cx="191796" cy="304277"/>
          </a:xfrm>
        </p:grpSpPr>
        <p:sp>
          <p:nvSpPr>
            <p:cNvPr id="468" name="Google Shape;468;p24"/>
            <p:cNvSpPr/>
            <p:nvPr/>
          </p:nvSpPr>
          <p:spPr>
            <a:xfrm>
              <a:off x="7773074" y="1247243"/>
              <a:ext cx="125898" cy="131358"/>
            </a:xfrm>
            <a:custGeom>
              <a:avLst/>
              <a:gdLst/>
              <a:ahLst/>
              <a:cxnLst/>
              <a:rect l="l" t="t" r="r" b="b"/>
              <a:pathLst>
                <a:path w="3735" h="3897" extrusionOk="0">
                  <a:moveTo>
                    <a:pt x="1765" y="0"/>
                  </a:moveTo>
                  <a:cubicBezTo>
                    <a:pt x="1753" y="0"/>
                    <a:pt x="1741" y="0"/>
                    <a:pt x="1729" y="1"/>
                  </a:cubicBezTo>
                  <a:cubicBezTo>
                    <a:pt x="1579" y="1"/>
                    <a:pt x="1404" y="51"/>
                    <a:pt x="1253" y="126"/>
                  </a:cubicBezTo>
                  <a:cubicBezTo>
                    <a:pt x="451" y="577"/>
                    <a:pt x="0" y="2031"/>
                    <a:pt x="351" y="2908"/>
                  </a:cubicBezTo>
                  <a:cubicBezTo>
                    <a:pt x="501" y="3184"/>
                    <a:pt x="752" y="3334"/>
                    <a:pt x="927" y="3560"/>
                  </a:cubicBezTo>
                  <a:cubicBezTo>
                    <a:pt x="1304" y="3783"/>
                    <a:pt x="1647" y="3896"/>
                    <a:pt x="1971" y="3896"/>
                  </a:cubicBezTo>
                  <a:cubicBezTo>
                    <a:pt x="2336" y="3896"/>
                    <a:pt x="2675" y="3752"/>
                    <a:pt x="3008" y="3460"/>
                  </a:cubicBezTo>
                  <a:cubicBezTo>
                    <a:pt x="3509" y="3034"/>
                    <a:pt x="3734" y="2081"/>
                    <a:pt x="3509" y="1430"/>
                  </a:cubicBezTo>
                  <a:cubicBezTo>
                    <a:pt x="3238" y="667"/>
                    <a:pt x="2412" y="0"/>
                    <a:pt x="1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9" name="Google Shape;469;p24"/>
            <p:cNvSpPr/>
            <p:nvPr/>
          </p:nvSpPr>
          <p:spPr>
            <a:xfrm>
              <a:off x="7707175" y="1074324"/>
              <a:ext cx="75201" cy="65527"/>
            </a:xfrm>
            <a:custGeom>
              <a:avLst/>
              <a:gdLst/>
              <a:ahLst/>
              <a:cxnLst/>
              <a:rect l="l" t="t" r="r" b="b"/>
              <a:pathLst>
                <a:path w="2231" h="1944" extrusionOk="0">
                  <a:moveTo>
                    <a:pt x="786" y="0"/>
                  </a:moveTo>
                  <a:cubicBezTo>
                    <a:pt x="663" y="0"/>
                    <a:pt x="565" y="70"/>
                    <a:pt x="526" y="244"/>
                  </a:cubicBezTo>
                  <a:cubicBezTo>
                    <a:pt x="351" y="294"/>
                    <a:pt x="276" y="419"/>
                    <a:pt x="276" y="620"/>
                  </a:cubicBezTo>
                  <a:cubicBezTo>
                    <a:pt x="75" y="770"/>
                    <a:pt x="0" y="970"/>
                    <a:pt x="100" y="1221"/>
                  </a:cubicBezTo>
                  <a:cubicBezTo>
                    <a:pt x="123" y="1723"/>
                    <a:pt x="395" y="1851"/>
                    <a:pt x="784" y="1851"/>
                  </a:cubicBezTo>
                  <a:cubicBezTo>
                    <a:pt x="823" y="1851"/>
                    <a:pt x="862" y="1850"/>
                    <a:pt x="902" y="1848"/>
                  </a:cubicBezTo>
                  <a:cubicBezTo>
                    <a:pt x="1106" y="1907"/>
                    <a:pt x="1252" y="1943"/>
                    <a:pt x="1366" y="1943"/>
                  </a:cubicBezTo>
                  <a:cubicBezTo>
                    <a:pt x="1592" y="1943"/>
                    <a:pt x="1697" y="1803"/>
                    <a:pt x="1880" y="1422"/>
                  </a:cubicBezTo>
                  <a:lnTo>
                    <a:pt x="1905" y="1221"/>
                  </a:lnTo>
                  <a:cubicBezTo>
                    <a:pt x="2231" y="569"/>
                    <a:pt x="2231" y="569"/>
                    <a:pt x="1504" y="68"/>
                  </a:cubicBezTo>
                  <a:cubicBezTo>
                    <a:pt x="1454" y="43"/>
                    <a:pt x="1379" y="43"/>
                    <a:pt x="1303" y="43"/>
                  </a:cubicBezTo>
                  <a:cubicBezTo>
                    <a:pt x="1178" y="43"/>
                    <a:pt x="1053" y="18"/>
                    <a:pt x="902" y="18"/>
                  </a:cubicBezTo>
                  <a:cubicBezTo>
                    <a:pt x="862" y="7"/>
                    <a:pt x="823" y="0"/>
                    <a:pt x="7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70" name="Google Shape;470;p24"/>
          <p:cNvSpPr/>
          <p:nvPr/>
        </p:nvSpPr>
        <p:spPr>
          <a:xfrm rot="3763356">
            <a:off x="8242577" y="155348"/>
            <a:ext cx="295767" cy="293033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1" name="Google Shape;471;p2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122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6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494" name="Google Shape;494;p26"/>
          <p:cNvGrpSpPr/>
          <p:nvPr/>
        </p:nvGrpSpPr>
        <p:grpSpPr>
          <a:xfrm rot="-2043141" flipH="1">
            <a:off x="10917848" y="392153"/>
            <a:ext cx="646691" cy="857243"/>
            <a:chOff x="477400" y="383100"/>
            <a:chExt cx="484975" cy="642875"/>
          </a:xfrm>
        </p:grpSpPr>
        <p:sp>
          <p:nvSpPr>
            <p:cNvPr id="495" name="Google Shape;495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477400" y="383100"/>
              <a:ext cx="484975" cy="642875"/>
            </a:xfrm>
            <a:custGeom>
              <a:avLst/>
              <a:gdLst/>
              <a:ahLst/>
              <a:cxnLst/>
              <a:rect l="l" t="t" r="r" b="b"/>
              <a:pathLst>
                <a:path w="19399" h="25715" extrusionOk="0">
                  <a:moveTo>
                    <a:pt x="17845" y="5287"/>
                  </a:moveTo>
                  <a:cubicBezTo>
                    <a:pt x="17845" y="5312"/>
                    <a:pt x="17845" y="5337"/>
                    <a:pt x="17820" y="5337"/>
                  </a:cubicBezTo>
                  <a:cubicBezTo>
                    <a:pt x="17820" y="5337"/>
                    <a:pt x="17820" y="5312"/>
                    <a:pt x="17820" y="5287"/>
                  </a:cubicBezTo>
                  <a:close/>
                  <a:moveTo>
                    <a:pt x="9082" y="1"/>
                  </a:moveTo>
                  <a:cubicBezTo>
                    <a:pt x="8991" y="1"/>
                    <a:pt x="8913" y="63"/>
                    <a:pt x="8872" y="199"/>
                  </a:cubicBezTo>
                  <a:cubicBezTo>
                    <a:pt x="8697" y="776"/>
                    <a:pt x="8521" y="1352"/>
                    <a:pt x="8647" y="1979"/>
                  </a:cubicBezTo>
                  <a:cubicBezTo>
                    <a:pt x="8622" y="2079"/>
                    <a:pt x="8622" y="2204"/>
                    <a:pt x="8622" y="2305"/>
                  </a:cubicBezTo>
                  <a:cubicBezTo>
                    <a:pt x="8471" y="2480"/>
                    <a:pt x="8496" y="2680"/>
                    <a:pt x="8471" y="2881"/>
                  </a:cubicBezTo>
                  <a:cubicBezTo>
                    <a:pt x="8371" y="4635"/>
                    <a:pt x="8020" y="6365"/>
                    <a:pt x="7694" y="8069"/>
                  </a:cubicBezTo>
                  <a:cubicBezTo>
                    <a:pt x="7586" y="8558"/>
                    <a:pt x="7556" y="8693"/>
                    <a:pt x="7302" y="8693"/>
                  </a:cubicBezTo>
                  <a:cubicBezTo>
                    <a:pt x="7204" y="8693"/>
                    <a:pt x="7073" y="8673"/>
                    <a:pt x="6892" y="8645"/>
                  </a:cubicBezTo>
                  <a:cubicBezTo>
                    <a:pt x="5489" y="8420"/>
                    <a:pt x="4110" y="7969"/>
                    <a:pt x="2657" y="7969"/>
                  </a:cubicBezTo>
                  <a:cubicBezTo>
                    <a:pt x="2306" y="7693"/>
                    <a:pt x="1880" y="7793"/>
                    <a:pt x="1479" y="7743"/>
                  </a:cubicBezTo>
                  <a:cubicBezTo>
                    <a:pt x="1153" y="7493"/>
                    <a:pt x="752" y="7593"/>
                    <a:pt x="426" y="7467"/>
                  </a:cubicBezTo>
                  <a:cubicBezTo>
                    <a:pt x="393" y="7454"/>
                    <a:pt x="357" y="7448"/>
                    <a:pt x="322" y="7448"/>
                  </a:cubicBezTo>
                  <a:cubicBezTo>
                    <a:pt x="226" y="7448"/>
                    <a:pt x="130" y="7494"/>
                    <a:pt x="75" y="7568"/>
                  </a:cubicBezTo>
                  <a:cubicBezTo>
                    <a:pt x="0" y="7693"/>
                    <a:pt x="0" y="7868"/>
                    <a:pt x="100" y="7944"/>
                  </a:cubicBezTo>
                  <a:cubicBezTo>
                    <a:pt x="551" y="8295"/>
                    <a:pt x="702" y="8921"/>
                    <a:pt x="1253" y="9147"/>
                  </a:cubicBezTo>
                  <a:cubicBezTo>
                    <a:pt x="1328" y="9322"/>
                    <a:pt x="1454" y="9397"/>
                    <a:pt x="1629" y="9422"/>
                  </a:cubicBezTo>
                  <a:cubicBezTo>
                    <a:pt x="1805" y="9723"/>
                    <a:pt x="2080" y="9924"/>
                    <a:pt x="2331" y="10099"/>
                  </a:cubicBezTo>
                  <a:cubicBezTo>
                    <a:pt x="3108" y="10676"/>
                    <a:pt x="3910" y="11202"/>
                    <a:pt x="4687" y="11753"/>
                  </a:cubicBezTo>
                  <a:cubicBezTo>
                    <a:pt x="5288" y="12179"/>
                    <a:pt x="5313" y="12204"/>
                    <a:pt x="4912" y="12831"/>
                  </a:cubicBezTo>
                  <a:cubicBezTo>
                    <a:pt x="4336" y="13658"/>
                    <a:pt x="3734" y="14485"/>
                    <a:pt x="3233" y="15362"/>
                  </a:cubicBezTo>
                  <a:cubicBezTo>
                    <a:pt x="2105" y="16691"/>
                    <a:pt x="1404" y="18295"/>
                    <a:pt x="401" y="19698"/>
                  </a:cubicBezTo>
                  <a:cubicBezTo>
                    <a:pt x="125" y="20099"/>
                    <a:pt x="226" y="20475"/>
                    <a:pt x="476" y="20826"/>
                  </a:cubicBezTo>
                  <a:cubicBezTo>
                    <a:pt x="598" y="20982"/>
                    <a:pt x="740" y="21039"/>
                    <a:pt x="889" y="21039"/>
                  </a:cubicBezTo>
                  <a:cubicBezTo>
                    <a:pt x="1075" y="21039"/>
                    <a:pt x="1272" y="20949"/>
                    <a:pt x="1454" y="20851"/>
                  </a:cubicBezTo>
                  <a:cubicBezTo>
                    <a:pt x="2707" y="20174"/>
                    <a:pt x="3759" y="19272"/>
                    <a:pt x="4837" y="18395"/>
                  </a:cubicBezTo>
                  <a:cubicBezTo>
                    <a:pt x="5514" y="18244"/>
                    <a:pt x="5865" y="17693"/>
                    <a:pt x="6241" y="17192"/>
                  </a:cubicBezTo>
                  <a:cubicBezTo>
                    <a:pt x="6366" y="17167"/>
                    <a:pt x="6416" y="17092"/>
                    <a:pt x="6441" y="16991"/>
                  </a:cubicBezTo>
                  <a:cubicBezTo>
                    <a:pt x="6566" y="16816"/>
                    <a:pt x="6642" y="16565"/>
                    <a:pt x="6993" y="16565"/>
                  </a:cubicBezTo>
                  <a:cubicBezTo>
                    <a:pt x="7093" y="16966"/>
                    <a:pt x="7168" y="17392"/>
                    <a:pt x="7268" y="17793"/>
                  </a:cubicBezTo>
                  <a:cubicBezTo>
                    <a:pt x="7469" y="18545"/>
                    <a:pt x="7394" y="19347"/>
                    <a:pt x="7820" y="20024"/>
                  </a:cubicBezTo>
                  <a:cubicBezTo>
                    <a:pt x="7995" y="21252"/>
                    <a:pt x="8120" y="22530"/>
                    <a:pt x="8321" y="23758"/>
                  </a:cubicBezTo>
                  <a:cubicBezTo>
                    <a:pt x="8371" y="24260"/>
                    <a:pt x="8521" y="24736"/>
                    <a:pt x="8697" y="25212"/>
                  </a:cubicBezTo>
                  <a:cubicBezTo>
                    <a:pt x="8769" y="25452"/>
                    <a:pt x="8910" y="25715"/>
                    <a:pt x="9185" y="25715"/>
                  </a:cubicBezTo>
                  <a:cubicBezTo>
                    <a:pt x="9198" y="25715"/>
                    <a:pt x="9210" y="25714"/>
                    <a:pt x="9223" y="25713"/>
                  </a:cubicBezTo>
                  <a:cubicBezTo>
                    <a:pt x="9524" y="25688"/>
                    <a:pt x="9549" y="25387"/>
                    <a:pt x="9624" y="25187"/>
                  </a:cubicBezTo>
                  <a:cubicBezTo>
                    <a:pt x="9825" y="24560"/>
                    <a:pt x="9875" y="23884"/>
                    <a:pt x="9875" y="23207"/>
                  </a:cubicBezTo>
                  <a:cubicBezTo>
                    <a:pt x="9850" y="23207"/>
                    <a:pt x="9825" y="23207"/>
                    <a:pt x="9825" y="23182"/>
                  </a:cubicBezTo>
                  <a:lnTo>
                    <a:pt x="9825" y="23182"/>
                  </a:lnTo>
                  <a:cubicBezTo>
                    <a:pt x="9825" y="23182"/>
                    <a:pt x="9875" y="23207"/>
                    <a:pt x="9875" y="23207"/>
                  </a:cubicBezTo>
                  <a:cubicBezTo>
                    <a:pt x="10125" y="22706"/>
                    <a:pt x="10251" y="22179"/>
                    <a:pt x="10251" y="21603"/>
                  </a:cubicBezTo>
                  <a:cubicBezTo>
                    <a:pt x="10652" y="20099"/>
                    <a:pt x="10978" y="18570"/>
                    <a:pt x="11053" y="16991"/>
                  </a:cubicBezTo>
                  <a:cubicBezTo>
                    <a:pt x="11303" y="16816"/>
                    <a:pt x="11579" y="16766"/>
                    <a:pt x="11880" y="16766"/>
                  </a:cubicBezTo>
                  <a:lnTo>
                    <a:pt x="11855" y="16791"/>
                  </a:lnTo>
                  <a:cubicBezTo>
                    <a:pt x="12105" y="17117"/>
                    <a:pt x="12456" y="17192"/>
                    <a:pt x="12857" y="17217"/>
                  </a:cubicBezTo>
                  <a:cubicBezTo>
                    <a:pt x="14912" y="18119"/>
                    <a:pt x="17043" y="18821"/>
                    <a:pt x="19323" y="19097"/>
                  </a:cubicBezTo>
                  <a:cubicBezTo>
                    <a:pt x="19399" y="18495"/>
                    <a:pt x="19123" y="18094"/>
                    <a:pt x="18822" y="17743"/>
                  </a:cubicBezTo>
                  <a:cubicBezTo>
                    <a:pt x="18271" y="17117"/>
                    <a:pt x="17744" y="16490"/>
                    <a:pt x="17068" y="15964"/>
                  </a:cubicBezTo>
                  <a:cubicBezTo>
                    <a:pt x="16717" y="15488"/>
                    <a:pt x="16391" y="14961"/>
                    <a:pt x="15915" y="14585"/>
                  </a:cubicBezTo>
                  <a:cubicBezTo>
                    <a:pt x="15765" y="14134"/>
                    <a:pt x="15464" y="13833"/>
                    <a:pt x="15063" y="13583"/>
                  </a:cubicBezTo>
                  <a:cubicBezTo>
                    <a:pt x="14812" y="12931"/>
                    <a:pt x="14261" y="12530"/>
                    <a:pt x="13835" y="12004"/>
                  </a:cubicBezTo>
                  <a:cubicBezTo>
                    <a:pt x="13885" y="11803"/>
                    <a:pt x="13860" y="11553"/>
                    <a:pt x="13985" y="11427"/>
                  </a:cubicBezTo>
                  <a:cubicBezTo>
                    <a:pt x="14787" y="10450"/>
                    <a:pt x="15439" y="9372"/>
                    <a:pt x="16216" y="8370"/>
                  </a:cubicBezTo>
                  <a:cubicBezTo>
                    <a:pt x="16642" y="7793"/>
                    <a:pt x="17018" y="7217"/>
                    <a:pt x="17293" y="6590"/>
                  </a:cubicBezTo>
                  <a:cubicBezTo>
                    <a:pt x="17694" y="6239"/>
                    <a:pt x="17970" y="5788"/>
                    <a:pt x="18271" y="5362"/>
                  </a:cubicBezTo>
                  <a:cubicBezTo>
                    <a:pt x="18421" y="5287"/>
                    <a:pt x="18496" y="5162"/>
                    <a:pt x="18496" y="4986"/>
                  </a:cubicBezTo>
                  <a:cubicBezTo>
                    <a:pt x="18772" y="4736"/>
                    <a:pt x="18947" y="4410"/>
                    <a:pt x="19098" y="4084"/>
                  </a:cubicBezTo>
                  <a:cubicBezTo>
                    <a:pt x="19274" y="3666"/>
                    <a:pt x="19122" y="3364"/>
                    <a:pt x="18743" y="3364"/>
                  </a:cubicBezTo>
                  <a:cubicBezTo>
                    <a:pt x="18690" y="3364"/>
                    <a:pt x="18633" y="3370"/>
                    <a:pt x="18572" y="3382"/>
                  </a:cubicBezTo>
                  <a:cubicBezTo>
                    <a:pt x="18246" y="3432"/>
                    <a:pt x="17945" y="3608"/>
                    <a:pt x="17644" y="3733"/>
                  </a:cubicBezTo>
                  <a:cubicBezTo>
                    <a:pt x="17494" y="3758"/>
                    <a:pt x="17343" y="3808"/>
                    <a:pt x="17293" y="3984"/>
                  </a:cubicBezTo>
                  <a:lnTo>
                    <a:pt x="17268" y="3984"/>
                  </a:lnTo>
                  <a:cubicBezTo>
                    <a:pt x="16942" y="3984"/>
                    <a:pt x="16667" y="4109"/>
                    <a:pt x="16441" y="4360"/>
                  </a:cubicBezTo>
                  <a:cubicBezTo>
                    <a:pt x="16166" y="4535"/>
                    <a:pt x="15815" y="4635"/>
                    <a:pt x="15639" y="4961"/>
                  </a:cubicBezTo>
                  <a:cubicBezTo>
                    <a:pt x="15389" y="5011"/>
                    <a:pt x="15188" y="5137"/>
                    <a:pt x="15063" y="5337"/>
                  </a:cubicBezTo>
                  <a:cubicBezTo>
                    <a:pt x="14887" y="5337"/>
                    <a:pt x="14737" y="5412"/>
                    <a:pt x="14662" y="5563"/>
                  </a:cubicBezTo>
                  <a:cubicBezTo>
                    <a:pt x="13409" y="6214"/>
                    <a:pt x="12381" y="7217"/>
                    <a:pt x="11153" y="7994"/>
                  </a:cubicBezTo>
                  <a:cubicBezTo>
                    <a:pt x="10802" y="6565"/>
                    <a:pt x="10376" y="5262"/>
                    <a:pt x="10176" y="3909"/>
                  </a:cubicBezTo>
                  <a:cubicBezTo>
                    <a:pt x="10025" y="2906"/>
                    <a:pt x="9825" y="1929"/>
                    <a:pt x="9649" y="951"/>
                  </a:cubicBezTo>
                  <a:cubicBezTo>
                    <a:pt x="9599" y="650"/>
                    <a:pt x="9524" y="350"/>
                    <a:pt x="9323" y="124"/>
                  </a:cubicBezTo>
                  <a:cubicBezTo>
                    <a:pt x="9243" y="44"/>
                    <a:pt x="9158" y="1"/>
                    <a:pt x="908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26"/>
          <p:cNvGrpSpPr/>
          <p:nvPr/>
        </p:nvGrpSpPr>
        <p:grpSpPr>
          <a:xfrm flipH="1">
            <a:off x="442899" y="610751"/>
            <a:ext cx="593167" cy="726800"/>
            <a:chOff x="8331913" y="266838"/>
            <a:chExt cx="444875" cy="545100"/>
          </a:xfrm>
        </p:grpSpPr>
        <p:sp>
          <p:nvSpPr>
            <p:cNvPr id="498" name="Google Shape;498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6"/>
            </a:solidFill>
            <a:ln w="1143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8331913" y="266838"/>
              <a:ext cx="444875" cy="545100"/>
            </a:xfrm>
            <a:custGeom>
              <a:avLst/>
              <a:gdLst/>
              <a:ahLst/>
              <a:cxnLst/>
              <a:rect l="l" t="t" r="r" b="b"/>
              <a:pathLst>
                <a:path w="17795" h="21804" extrusionOk="0">
                  <a:moveTo>
                    <a:pt x="7569" y="997"/>
                  </a:moveTo>
                  <a:cubicBezTo>
                    <a:pt x="7569" y="997"/>
                    <a:pt x="7569" y="1022"/>
                    <a:pt x="7569" y="1022"/>
                  </a:cubicBezTo>
                  <a:cubicBezTo>
                    <a:pt x="7569" y="1022"/>
                    <a:pt x="7569" y="1022"/>
                    <a:pt x="7544" y="997"/>
                  </a:cubicBezTo>
                  <a:close/>
                  <a:moveTo>
                    <a:pt x="10802" y="13252"/>
                  </a:moveTo>
                  <a:cubicBezTo>
                    <a:pt x="10802" y="13252"/>
                    <a:pt x="10802" y="13277"/>
                    <a:pt x="10802" y="13302"/>
                  </a:cubicBezTo>
                  <a:cubicBezTo>
                    <a:pt x="10802" y="13277"/>
                    <a:pt x="10777" y="13277"/>
                    <a:pt x="10777" y="13277"/>
                  </a:cubicBezTo>
                  <a:cubicBezTo>
                    <a:pt x="10777" y="13277"/>
                    <a:pt x="10802" y="13252"/>
                    <a:pt x="10802" y="13252"/>
                  </a:cubicBezTo>
                  <a:close/>
                  <a:moveTo>
                    <a:pt x="11203" y="13378"/>
                  </a:moveTo>
                  <a:cubicBezTo>
                    <a:pt x="11203" y="13378"/>
                    <a:pt x="11191" y="13396"/>
                    <a:pt x="11178" y="13415"/>
                  </a:cubicBezTo>
                  <a:lnTo>
                    <a:pt x="11178" y="13415"/>
                  </a:lnTo>
                  <a:cubicBezTo>
                    <a:pt x="11185" y="13403"/>
                    <a:pt x="11191" y="13390"/>
                    <a:pt x="11203" y="13378"/>
                  </a:cubicBezTo>
                  <a:close/>
                  <a:moveTo>
                    <a:pt x="9775" y="17638"/>
                  </a:moveTo>
                  <a:cubicBezTo>
                    <a:pt x="9775" y="17663"/>
                    <a:pt x="9775" y="17663"/>
                    <a:pt x="9775" y="17688"/>
                  </a:cubicBezTo>
                  <a:cubicBezTo>
                    <a:pt x="9750" y="17688"/>
                    <a:pt x="9725" y="17688"/>
                    <a:pt x="9700" y="17714"/>
                  </a:cubicBezTo>
                  <a:cubicBezTo>
                    <a:pt x="9725" y="17688"/>
                    <a:pt x="9750" y="17663"/>
                    <a:pt x="9775" y="17638"/>
                  </a:cubicBezTo>
                  <a:close/>
                  <a:moveTo>
                    <a:pt x="7332" y="1"/>
                  </a:moveTo>
                  <a:cubicBezTo>
                    <a:pt x="7042" y="1"/>
                    <a:pt x="6898" y="210"/>
                    <a:pt x="6742" y="696"/>
                  </a:cubicBezTo>
                  <a:cubicBezTo>
                    <a:pt x="6391" y="1924"/>
                    <a:pt x="6291" y="3177"/>
                    <a:pt x="6391" y="4430"/>
                  </a:cubicBezTo>
                  <a:cubicBezTo>
                    <a:pt x="6391" y="4505"/>
                    <a:pt x="6366" y="4556"/>
                    <a:pt x="6366" y="4606"/>
                  </a:cubicBezTo>
                  <a:cubicBezTo>
                    <a:pt x="5990" y="5032"/>
                    <a:pt x="6241" y="5558"/>
                    <a:pt x="6166" y="6009"/>
                  </a:cubicBezTo>
                  <a:cubicBezTo>
                    <a:pt x="5865" y="6260"/>
                    <a:pt x="5940" y="6686"/>
                    <a:pt x="5815" y="7012"/>
                  </a:cubicBezTo>
                  <a:cubicBezTo>
                    <a:pt x="5690" y="7363"/>
                    <a:pt x="5464" y="7413"/>
                    <a:pt x="5163" y="7438"/>
                  </a:cubicBezTo>
                  <a:cubicBezTo>
                    <a:pt x="4762" y="6811"/>
                    <a:pt x="4236" y="6310"/>
                    <a:pt x="3659" y="5884"/>
                  </a:cubicBezTo>
                  <a:cubicBezTo>
                    <a:pt x="2983" y="5383"/>
                    <a:pt x="2206" y="5107"/>
                    <a:pt x="1354" y="5007"/>
                  </a:cubicBezTo>
                  <a:cubicBezTo>
                    <a:pt x="1326" y="5005"/>
                    <a:pt x="1298" y="5004"/>
                    <a:pt x="1271" y="5004"/>
                  </a:cubicBezTo>
                  <a:cubicBezTo>
                    <a:pt x="860" y="5004"/>
                    <a:pt x="542" y="5183"/>
                    <a:pt x="401" y="5583"/>
                  </a:cubicBezTo>
                  <a:cubicBezTo>
                    <a:pt x="276" y="5984"/>
                    <a:pt x="301" y="6385"/>
                    <a:pt x="752" y="6611"/>
                  </a:cubicBezTo>
                  <a:cubicBezTo>
                    <a:pt x="1028" y="6761"/>
                    <a:pt x="1253" y="6962"/>
                    <a:pt x="1429" y="7212"/>
                  </a:cubicBezTo>
                  <a:cubicBezTo>
                    <a:pt x="1980" y="8089"/>
                    <a:pt x="2807" y="8716"/>
                    <a:pt x="3509" y="9468"/>
                  </a:cubicBezTo>
                  <a:cubicBezTo>
                    <a:pt x="3673" y="9655"/>
                    <a:pt x="3859" y="9821"/>
                    <a:pt x="4129" y="9821"/>
                  </a:cubicBezTo>
                  <a:cubicBezTo>
                    <a:pt x="4148" y="9821"/>
                    <a:pt x="4166" y="9820"/>
                    <a:pt x="4186" y="9819"/>
                  </a:cubicBezTo>
                  <a:cubicBezTo>
                    <a:pt x="4461" y="10044"/>
                    <a:pt x="4311" y="10270"/>
                    <a:pt x="4186" y="10495"/>
                  </a:cubicBezTo>
                  <a:cubicBezTo>
                    <a:pt x="3960" y="10997"/>
                    <a:pt x="3584" y="11423"/>
                    <a:pt x="3534" y="11999"/>
                  </a:cubicBezTo>
                  <a:cubicBezTo>
                    <a:pt x="3334" y="12150"/>
                    <a:pt x="3158" y="12350"/>
                    <a:pt x="3133" y="12626"/>
                  </a:cubicBezTo>
                  <a:cubicBezTo>
                    <a:pt x="2482" y="13754"/>
                    <a:pt x="1830" y="14906"/>
                    <a:pt x="1178" y="16034"/>
                  </a:cubicBezTo>
                  <a:cubicBezTo>
                    <a:pt x="752" y="16460"/>
                    <a:pt x="476" y="16987"/>
                    <a:pt x="251" y="17513"/>
                  </a:cubicBezTo>
                  <a:cubicBezTo>
                    <a:pt x="0" y="18064"/>
                    <a:pt x="151" y="18290"/>
                    <a:pt x="777" y="18440"/>
                  </a:cubicBezTo>
                  <a:cubicBezTo>
                    <a:pt x="863" y="18594"/>
                    <a:pt x="937" y="18806"/>
                    <a:pt x="1086" y="18806"/>
                  </a:cubicBezTo>
                  <a:cubicBezTo>
                    <a:pt x="1156" y="18806"/>
                    <a:pt x="1242" y="18760"/>
                    <a:pt x="1354" y="18641"/>
                  </a:cubicBezTo>
                  <a:cubicBezTo>
                    <a:pt x="1401" y="18644"/>
                    <a:pt x="1447" y="18646"/>
                    <a:pt x="1492" y="18646"/>
                  </a:cubicBezTo>
                  <a:cubicBezTo>
                    <a:pt x="1782" y="18646"/>
                    <a:pt x="2022" y="18562"/>
                    <a:pt x="2131" y="18215"/>
                  </a:cubicBezTo>
                  <a:cubicBezTo>
                    <a:pt x="2256" y="18190"/>
                    <a:pt x="2331" y="18140"/>
                    <a:pt x="2356" y="18039"/>
                  </a:cubicBezTo>
                  <a:cubicBezTo>
                    <a:pt x="2431" y="17989"/>
                    <a:pt x="2482" y="17889"/>
                    <a:pt x="2557" y="17839"/>
                  </a:cubicBezTo>
                  <a:cubicBezTo>
                    <a:pt x="3108" y="17262"/>
                    <a:pt x="3910" y="16886"/>
                    <a:pt x="4186" y="16059"/>
                  </a:cubicBezTo>
                  <a:cubicBezTo>
                    <a:pt x="4436" y="15884"/>
                    <a:pt x="4612" y="15683"/>
                    <a:pt x="4762" y="15433"/>
                  </a:cubicBezTo>
                  <a:cubicBezTo>
                    <a:pt x="5414" y="15007"/>
                    <a:pt x="5890" y="14430"/>
                    <a:pt x="6391" y="13879"/>
                  </a:cubicBezTo>
                  <a:cubicBezTo>
                    <a:pt x="6391" y="13879"/>
                    <a:pt x="6341" y="13804"/>
                    <a:pt x="6341" y="13804"/>
                  </a:cubicBezTo>
                  <a:lnTo>
                    <a:pt x="6366" y="13804"/>
                  </a:lnTo>
                  <a:cubicBezTo>
                    <a:pt x="6366" y="13829"/>
                    <a:pt x="6391" y="13854"/>
                    <a:pt x="6391" y="13879"/>
                  </a:cubicBezTo>
                  <a:cubicBezTo>
                    <a:pt x="6441" y="13954"/>
                    <a:pt x="6542" y="14029"/>
                    <a:pt x="6567" y="14104"/>
                  </a:cubicBezTo>
                  <a:cubicBezTo>
                    <a:pt x="6742" y="16135"/>
                    <a:pt x="7243" y="18089"/>
                    <a:pt x="7619" y="20069"/>
                  </a:cubicBezTo>
                  <a:cubicBezTo>
                    <a:pt x="7695" y="20470"/>
                    <a:pt x="7795" y="20871"/>
                    <a:pt x="7970" y="21222"/>
                  </a:cubicBezTo>
                  <a:cubicBezTo>
                    <a:pt x="8155" y="21605"/>
                    <a:pt x="8444" y="21804"/>
                    <a:pt x="8737" y="21804"/>
                  </a:cubicBezTo>
                  <a:cubicBezTo>
                    <a:pt x="8962" y="21804"/>
                    <a:pt x="9189" y="21687"/>
                    <a:pt x="9374" y="21448"/>
                  </a:cubicBezTo>
                  <a:cubicBezTo>
                    <a:pt x="9649" y="20345"/>
                    <a:pt x="9800" y="19217"/>
                    <a:pt x="9775" y="18064"/>
                  </a:cubicBezTo>
                  <a:cubicBezTo>
                    <a:pt x="9925" y="17939"/>
                    <a:pt x="9950" y="17789"/>
                    <a:pt x="10000" y="17638"/>
                  </a:cubicBezTo>
                  <a:cubicBezTo>
                    <a:pt x="10176" y="16686"/>
                    <a:pt x="10376" y="15759"/>
                    <a:pt x="10577" y="14831"/>
                  </a:cubicBezTo>
                  <a:cubicBezTo>
                    <a:pt x="11103" y="14505"/>
                    <a:pt x="10802" y="13854"/>
                    <a:pt x="11153" y="13453"/>
                  </a:cubicBezTo>
                  <a:cubicBezTo>
                    <a:pt x="11253" y="13578"/>
                    <a:pt x="11404" y="13628"/>
                    <a:pt x="11554" y="13653"/>
                  </a:cubicBezTo>
                  <a:lnTo>
                    <a:pt x="11604" y="13578"/>
                  </a:lnTo>
                  <a:lnTo>
                    <a:pt x="11629" y="13578"/>
                  </a:lnTo>
                  <a:cubicBezTo>
                    <a:pt x="11604" y="13603"/>
                    <a:pt x="11579" y="13628"/>
                    <a:pt x="11554" y="13653"/>
                  </a:cubicBezTo>
                  <a:cubicBezTo>
                    <a:pt x="12206" y="14155"/>
                    <a:pt x="12732" y="14831"/>
                    <a:pt x="13584" y="15007"/>
                  </a:cubicBezTo>
                  <a:cubicBezTo>
                    <a:pt x="13685" y="15308"/>
                    <a:pt x="13885" y="15433"/>
                    <a:pt x="14186" y="15433"/>
                  </a:cubicBezTo>
                  <a:cubicBezTo>
                    <a:pt x="14411" y="15508"/>
                    <a:pt x="14612" y="15583"/>
                    <a:pt x="14837" y="15683"/>
                  </a:cubicBezTo>
                  <a:cubicBezTo>
                    <a:pt x="15514" y="15984"/>
                    <a:pt x="16216" y="16160"/>
                    <a:pt x="16918" y="16335"/>
                  </a:cubicBezTo>
                  <a:cubicBezTo>
                    <a:pt x="17004" y="16359"/>
                    <a:pt x="17088" y="16372"/>
                    <a:pt x="17168" y="16372"/>
                  </a:cubicBezTo>
                  <a:cubicBezTo>
                    <a:pt x="17343" y="16372"/>
                    <a:pt x="17499" y="16307"/>
                    <a:pt x="17619" y="16135"/>
                  </a:cubicBezTo>
                  <a:cubicBezTo>
                    <a:pt x="17795" y="15834"/>
                    <a:pt x="17594" y="15633"/>
                    <a:pt x="17444" y="15408"/>
                  </a:cubicBezTo>
                  <a:cubicBezTo>
                    <a:pt x="17369" y="15333"/>
                    <a:pt x="17294" y="15282"/>
                    <a:pt x="17218" y="15207"/>
                  </a:cubicBezTo>
                  <a:cubicBezTo>
                    <a:pt x="16191" y="14054"/>
                    <a:pt x="15188" y="12876"/>
                    <a:pt x="14136" y="11724"/>
                  </a:cubicBezTo>
                  <a:cubicBezTo>
                    <a:pt x="13735" y="11297"/>
                    <a:pt x="13409" y="10796"/>
                    <a:pt x="12782" y="10596"/>
                  </a:cubicBezTo>
                  <a:cubicBezTo>
                    <a:pt x="12782" y="10470"/>
                    <a:pt x="12782" y="10345"/>
                    <a:pt x="12782" y="10220"/>
                  </a:cubicBezTo>
                  <a:lnTo>
                    <a:pt x="14211" y="8039"/>
                  </a:lnTo>
                  <a:cubicBezTo>
                    <a:pt x="14863" y="7363"/>
                    <a:pt x="15289" y="6536"/>
                    <a:pt x="15990" y="5884"/>
                  </a:cubicBezTo>
                  <a:cubicBezTo>
                    <a:pt x="16241" y="5683"/>
                    <a:pt x="16441" y="5358"/>
                    <a:pt x="16216" y="5007"/>
                  </a:cubicBezTo>
                  <a:cubicBezTo>
                    <a:pt x="16088" y="4783"/>
                    <a:pt x="15829" y="4672"/>
                    <a:pt x="15547" y="4672"/>
                  </a:cubicBezTo>
                  <a:cubicBezTo>
                    <a:pt x="15386" y="4672"/>
                    <a:pt x="15218" y="4708"/>
                    <a:pt x="15063" y="4781"/>
                  </a:cubicBezTo>
                  <a:cubicBezTo>
                    <a:pt x="14913" y="4856"/>
                    <a:pt x="14762" y="4932"/>
                    <a:pt x="14637" y="5057"/>
                  </a:cubicBezTo>
                  <a:cubicBezTo>
                    <a:pt x="13509" y="5934"/>
                    <a:pt x="12231" y="6561"/>
                    <a:pt x="11028" y="7338"/>
                  </a:cubicBezTo>
                  <a:cubicBezTo>
                    <a:pt x="10747" y="7508"/>
                    <a:pt x="10546" y="7603"/>
                    <a:pt x="10393" y="7603"/>
                  </a:cubicBezTo>
                  <a:cubicBezTo>
                    <a:pt x="10165" y="7603"/>
                    <a:pt x="10045" y="7392"/>
                    <a:pt x="9925" y="6911"/>
                  </a:cubicBezTo>
                  <a:cubicBezTo>
                    <a:pt x="9649" y="5909"/>
                    <a:pt x="9424" y="4906"/>
                    <a:pt x="9173" y="3904"/>
                  </a:cubicBezTo>
                  <a:cubicBezTo>
                    <a:pt x="9048" y="3478"/>
                    <a:pt x="8923" y="3077"/>
                    <a:pt x="8973" y="2626"/>
                  </a:cubicBezTo>
                  <a:cubicBezTo>
                    <a:pt x="8973" y="2350"/>
                    <a:pt x="8973" y="2099"/>
                    <a:pt x="8973" y="1824"/>
                  </a:cubicBezTo>
                  <a:cubicBezTo>
                    <a:pt x="8973" y="746"/>
                    <a:pt x="8797" y="520"/>
                    <a:pt x="7820" y="119"/>
                  </a:cubicBezTo>
                  <a:cubicBezTo>
                    <a:pt x="7619" y="42"/>
                    <a:pt x="7461" y="1"/>
                    <a:pt x="73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00" name="Google Shape;500;p26"/>
          <p:cNvGrpSpPr/>
          <p:nvPr/>
        </p:nvGrpSpPr>
        <p:grpSpPr>
          <a:xfrm rot="-1203309">
            <a:off x="11306501" y="5837985"/>
            <a:ext cx="462785" cy="462031"/>
            <a:chOff x="1527250" y="3032100"/>
            <a:chExt cx="239825" cy="239450"/>
          </a:xfrm>
        </p:grpSpPr>
        <p:sp>
          <p:nvSpPr>
            <p:cNvPr id="501" name="Google Shape;501;p26"/>
            <p:cNvSpPr/>
            <p:nvPr/>
          </p:nvSpPr>
          <p:spPr>
            <a:xfrm>
              <a:off x="1623575" y="3032100"/>
              <a:ext cx="72075" cy="80875"/>
            </a:xfrm>
            <a:custGeom>
              <a:avLst/>
              <a:gdLst/>
              <a:ahLst/>
              <a:cxnLst/>
              <a:rect l="l" t="t" r="r" b="b"/>
              <a:pathLst>
                <a:path w="2883" h="3235" extrusionOk="0">
                  <a:moveTo>
                    <a:pt x="2038" y="0"/>
                  </a:moveTo>
                  <a:cubicBezTo>
                    <a:pt x="1861" y="0"/>
                    <a:pt x="1664" y="56"/>
                    <a:pt x="1454" y="171"/>
                  </a:cubicBezTo>
                  <a:cubicBezTo>
                    <a:pt x="1078" y="372"/>
                    <a:pt x="727" y="648"/>
                    <a:pt x="477" y="999"/>
                  </a:cubicBezTo>
                  <a:cubicBezTo>
                    <a:pt x="0" y="1675"/>
                    <a:pt x="201" y="2502"/>
                    <a:pt x="1028" y="3004"/>
                  </a:cubicBezTo>
                  <a:cubicBezTo>
                    <a:pt x="1279" y="3156"/>
                    <a:pt x="1489" y="3235"/>
                    <a:pt x="1677" y="3235"/>
                  </a:cubicBezTo>
                  <a:cubicBezTo>
                    <a:pt x="2012" y="3235"/>
                    <a:pt x="2276" y="2983"/>
                    <a:pt x="2582" y="2452"/>
                  </a:cubicBezTo>
                  <a:cubicBezTo>
                    <a:pt x="2782" y="2076"/>
                    <a:pt x="2883" y="1725"/>
                    <a:pt x="2858" y="1450"/>
                  </a:cubicBezTo>
                  <a:cubicBezTo>
                    <a:pt x="2858" y="1174"/>
                    <a:pt x="2858" y="1049"/>
                    <a:pt x="2832" y="923"/>
                  </a:cubicBezTo>
                  <a:cubicBezTo>
                    <a:pt x="2779" y="335"/>
                    <a:pt x="2472" y="0"/>
                    <a:pt x="20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1700025" y="3181625"/>
              <a:ext cx="67050" cy="73775"/>
            </a:xfrm>
            <a:custGeom>
              <a:avLst/>
              <a:gdLst/>
              <a:ahLst/>
              <a:cxnLst/>
              <a:rect l="l" t="t" r="r" b="b"/>
              <a:pathLst>
                <a:path w="2682" h="2951" extrusionOk="0">
                  <a:moveTo>
                    <a:pt x="1431" y="0"/>
                  </a:moveTo>
                  <a:cubicBezTo>
                    <a:pt x="1196" y="0"/>
                    <a:pt x="974" y="113"/>
                    <a:pt x="752" y="256"/>
                  </a:cubicBezTo>
                  <a:cubicBezTo>
                    <a:pt x="276" y="581"/>
                    <a:pt x="0" y="1033"/>
                    <a:pt x="150" y="1634"/>
                  </a:cubicBezTo>
                  <a:cubicBezTo>
                    <a:pt x="301" y="2236"/>
                    <a:pt x="802" y="2612"/>
                    <a:pt x="1303" y="2887"/>
                  </a:cubicBezTo>
                  <a:cubicBezTo>
                    <a:pt x="1391" y="2931"/>
                    <a:pt x="1484" y="2951"/>
                    <a:pt x="1578" y="2951"/>
                  </a:cubicBezTo>
                  <a:cubicBezTo>
                    <a:pt x="1918" y="2951"/>
                    <a:pt x="2274" y="2694"/>
                    <a:pt x="2431" y="2361"/>
                  </a:cubicBezTo>
                  <a:cubicBezTo>
                    <a:pt x="2556" y="2085"/>
                    <a:pt x="2657" y="1810"/>
                    <a:pt x="2607" y="1534"/>
                  </a:cubicBezTo>
                  <a:cubicBezTo>
                    <a:pt x="2682" y="882"/>
                    <a:pt x="2381" y="456"/>
                    <a:pt x="1855" y="130"/>
                  </a:cubicBezTo>
                  <a:cubicBezTo>
                    <a:pt x="1707" y="38"/>
                    <a:pt x="1567" y="0"/>
                    <a:pt x="14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1527250" y="3196275"/>
              <a:ext cx="64400" cy="75275"/>
            </a:xfrm>
            <a:custGeom>
              <a:avLst/>
              <a:gdLst/>
              <a:ahLst/>
              <a:cxnLst/>
              <a:rect l="l" t="t" r="r" b="b"/>
              <a:pathLst>
                <a:path w="2576" h="3011" extrusionOk="0">
                  <a:moveTo>
                    <a:pt x="1357" y="1"/>
                  </a:moveTo>
                  <a:cubicBezTo>
                    <a:pt x="1116" y="1"/>
                    <a:pt x="860" y="113"/>
                    <a:pt x="620" y="296"/>
                  </a:cubicBezTo>
                  <a:cubicBezTo>
                    <a:pt x="345" y="497"/>
                    <a:pt x="119" y="747"/>
                    <a:pt x="19" y="1098"/>
                  </a:cubicBezTo>
                  <a:cubicBezTo>
                    <a:pt x="1" y="2346"/>
                    <a:pt x="427" y="3011"/>
                    <a:pt x="1180" y="3011"/>
                  </a:cubicBezTo>
                  <a:cubicBezTo>
                    <a:pt x="1485" y="3011"/>
                    <a:pt x="1844" y="2901"/>
                    <a:pt x="2249" y="2677"/>
                  </a:cubicBezTo>
                  <a:cubicBezTo>
                    <a:pt x="2525" y="2502"/>
                    <a:pt x="2500" y="2301"/>
                    <a:pt x="2274" y="2101"/>
                  </a:cubicBezTo>
                  <a:lnTo>
                    <a:pt x="2274" y="1725"/>
                  </a:lnTo>
                  <a:cubicBezTo>
                    <a:pt x="2575" y="1123"/>
                    <a:pt x="2299" y="597"/>
                    <a:pt x="1873" y="221"/>
                  </a:cubicBezTo>
                  <a:cubicBezTo>
                    <a:pt x="1720" y="68"/>
                    <a:pt x="1543" y="1"/>
                    <a:pt x="1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04" name="Google Shape;504;p26"/>
          <p:cNvSpPr/>
          <p:nvPr/>
        </p:nvSpPr>
        <p:spPr>
          <a:xfrm rot="-682696">
            <a:off x="447227" y="3049365"/>
            <a:ext cx="217436" cy="411456"/>
          </a:xfrm>
          <a:custGeom>
            <a:avLst/>
            <a:gdLst/>
            <a:ahLst/>
            <a:cxnLst/>
            <a:rect l="l" t="t" r="r" b="b"/>
            <a:pathLst>
              <a:path w="4838" h="9155" extrusionOk="0">
                <a:moveTo>
                  <a:pt x="2132" y="1"/>
                </a:moveTo>
                <a:cubicBezTo>
                  <a:pt x="1972" y="1"/>
                  <a:pt x="1824" y="119"/>
                  <a:pt x="1705" y="372"/>
                </a:cubicBezTo>
                <a:cubicBezTo>
                  <a:pt x="1529" y="547"/>
                  <a:pt x="1479" y="773"/>
                  <a:pt x="1454" y="973"/>
                </a:cubicBezTo>
                <a:cubicBezTo>
                  <a:pt x="953" y="1424"/>
                  <a:pt x="752" y="2026"/>
                  <a:pt x="477" y="2577"/>
                </a:cubicBezTo>
                <a:cubicBezTo>
                  <a:pt x="126" y="2778"/>
                  <a:pt x="76" y="3053"/>
                  <a:pt x="101" y="3404"/>
                </a:cubicBezTo>
                <a:cubicBezTo>
                  <a:pt x="25" y="3680"/>
                  <a:pt x="0" y="3981"/>
                  <a:pt x="226" y="4206"/>
                </a:cubicBezTo>
                <a:cubicBezTo>
                  <a:pt x="451" y="4883"/>
                  <a:pt x="552" y="5635"/>
                  <a:pt x="1028" y="6211"/>
                </a:cubicBezTo>
                <a:cubicBezTo>
                  <a:pt x="1078" y="6712"/>
                  <a:pt x="1279" y="7189"/>
                  <a:pt x="1504" y="7640"/>
                </a:cubicBezTo>
                <a:cubicBezTo>
                  <a:pt x="1479" y="7690"/>
                  <a:pt x="1479" y="7740"/>
                  <a:pt x="1504" y="7765"/>
                </a:cubicBezTo>
                <a:cubicBezTo>
                  <a:pt x="1504" y="7790"/>
                  <a:pt x="1504" y="7790"/>
                  <a:pt x="1504" y="7790"/>
                </a:cubicBezTo>
                <a:cubicBezTo>
                  <a:pt x="1504" y="7941"/>
                  <a:pt x="1529" y="8091"/>
                  <a:pt x="1680" y="8191"/>
                </a:cubicBezTo>
                <a:cubicBezTo>
                  <a:pt x="1680" y="8266"/>
                  <a:pt x="1705" y="8342"/>
                  <a:pt x="1705" y="8392"/>
                </a:cubicBezTo>
                <a:cubicBezTo>
                  <a:pt x="1680" y="8692"/>
                  <a:pt x="1680" y="8968"/>
                  <a:pt x="2081" y="8993"/>
                </a:cubicBezTo>
                <a:cubicBezTo>
                  <a:pt x="2149" y="9088"/>
                  <a:pt x="2217" y="9154"/>
                  <a:pt x="2285" y="9154"/>
                </a:cubicBezTo>
                <a:cubicBezTo>
                  <a:pt x="2342" y="9154"/>
                  <a:pt x="2399" y="9108"/>
                  <a:pt x="2456" y="8993"/>
                </a:cubicBezTo>
                <a:cubicBezTo>
                  <a:pt x="2507" y="8943"/>
                  <a:pt x="2507" y="8893"/>
                  <a:pt x="2507" y="8818"/>
                </a:cubicBezTo>
                <a:cubicBezTo>
                  <a:pt x="2682" y="8667"/>
                  <a:pt x="2707" y="8442"/>
                  <a:pt x="2707" y="8216"/>
                </a:cubicBezTo>
                <a:cubicBezTo>
                  <a:pt x="3334" y="7139"/>
                  <a:pt x="3659" y="5935"/>
                  <a:pt x="4136" y="4808"/>
                </a:cubicBezTo>
                <a:cubicBezTo>
                  <a:pt x="4261" y="4707"/>
                  <a:pt x="4311" y="4582"/>
                  <a:pt x="4311" y="4432"/>
                </a:cubicBezTo>
                <a:cubicBezTo>
                  <a:pt x="4411" y="4081"/>
                  <a:pt x="4837" y="3780"/>
                  <a:pt x="4487" y="3379"/>
                </a:cubicBezTo>
                <a:cubicBezTo>
                  <a:pt x="4286" y="2753"/>
                  <a:pt x="3885" y="2276"/>
                  <a:pt x="3509" y="1775"/>
                </a:cubicBezTo>
                <a:cubicBezTo>
                  <a:pt x="3459" y="1499"/>
                  <a:pt x="3359" y="1299"/>
                  <a:pt x="3133" y="1149"/>
                </a:cubicBezTo>
                <a:cubicBezTo>
                  <a:pt x="3108" y="1098"/>
                  <a:pt x="3083" y="1048"/>
                  <a:pt x="3033" y="998"/>
                </a:cubicBezTo>
                <a:cubicBezTo>
                  <a:pt x="3008" y="697"/>
                  <a:pt x="2782" y="472"/>
                  <a:pt x="2582" y="271"/>
                </a:cubicBezTo>
                <a:cubicBezTo>
                  <a:pt x="2429" y="94"/>
                  <a:pt x="2275" y="1"/>
                  <a:pt x="2132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5" name="Google Shape;505;p26"/>
          <p:cNvSpPr/>
          <p:nvPr/>
        </p:nvSpPr>
        <p:spPr>
          <a:xfrm rot="10535364">
            <a:off x="500145" y="5866341"/>
            <a:ext cx="478675" cy="544919"/>
          </a:xfrm>
          <a:custGeom>
            <a:avLst/>
            <a:gdLst/>
            <a:ahLst/>
            <a:cxnLst/>
            <a:rect l="l" t="t" r="r" b="b"/>
            <a:pathLst>
              <a:path w="11099" h="12635" extrusionOk="0">
                <a:moveTo>
                  <a:pt x="5421" y="7516"/>
                </a:moveTo>
                <a:cubicBezTo>
                  <a:pt x="5626" y="7516"/>
                  <a:pt x="5845" y="7540"/>
                  <a:pt x="6076" y="7594"/>
                </a:cubicBezTo>
                <a:cubicBezTo>
                  <a:pt x="5865" y="8490"/>
                  <a:pt x="5230" y="9611"/>
                  <a:pt x="4308" y="9611"/>
                </a:cubicBezTo>
                <a:cubicBezTo>
                  <a:pt x="4294" y="9611"/>
                  <a:pt x="4280" y="9610"/>
                  <a:pt x="4265" y="9610"/>
                </a:cubicBezTo>
                <a:cubicBezTo>
                  <a:pt x="2817" y="9553"/>
                  <a:pt x="3538" y="7516"/>
                  <a:pt x="5421" y="7516"/>
                </a:cubicBezTo>
                <a:close/>
                <a:moveTo>
                  <a:pt x="919" y="1"/>
                </a:moveTo>
                <a:cubicBezTo>
                  <a:pt x="578" y="1"/>
                  <a:pt x="349" y="173"/>
                  <a:pt x="260" y="466"/>
                </a:cubicBezTo>
                <a:cubicBezTo>
                  <a:pt x="1" y="1304"/>
                  <a:pt x="1080" y="1429"/>
                  <a:pt x="1928" y="1625"/>
                </a:cubicBezTo>
                <a:cubicBezTo>
                  <a:pt x="3489" y="1982"/>
                  <a:pt x="4658" y="2928"/>
                  <a:pt x="5657" y="4114"/>
                </a:cubicBezTo>
                <a:cubicBezTo>
                  <a:pt x="6130" y="4676"/>
                  <a:pt x="6424" y="5328"/>
                  <a:pt x="6353" y="6139"/>
                </a:cubicBezTo>
                <a:cubicBezTo>
                  <a:pt x="5844" y="6148"/>
                  <a:pt x="5398" y="6131"/>
                  <a:pt x="4970" y="6175"/>
                </a:cubicBezTo>
                <a:cubicBezTo>
                  <a:pt x="3650" y="6318"/>
                  <a:pt x="2713" y="6996"/>
                  <a:pt x="2213" y="8227"/>
                </a:cubicBezTo>
                <a:cubicBezTo>
                  <a:pt x="1614" y="9737"/>
                  <a:pt x="2880" y="10992"/>
                  <a:pt x="4329" y="10992"/>
                </a:cubicBezTo>
                <a:cubicBezTo>
                  <a:pt x="4909" y="10992"/>
                  <a:pt x="5519" y="10790"/>
                  <a:pt x="6049" y="10323"/>
                </a:cubicBezTo>
                <a:cubicBezTo>
                  <a:pt x="6611" y="9833"/>
                  <a:pt x="6950" y="9208"/>
                  <a:pt x="7254" y="8548"/>
                </a:cubicBezTo>
                <a:cubicBezTo>
                  <a:pt x="7396" y="8244"/>
                  <a:pt x="7466" y="8109"/>
                  <a:pt x="7590" y="8109"/>
                </a:cubicBezTo>
                <a:cubicBezTo>
                  <a:pt x="7684" y="8109"/>
                  <a:pt x="7809" y="8187"/>
                  <a:pt x="8021" y="8325"/>
                </a:cubicBezTo>
                <a:cubicBezTo>
                  <a:pt x="9207" y="9074"/>
                  <a:pt x="9743" y="10127"/>
                  <a:pt x="9528" y="11537"/>
                </a:cubicBezTo>
                <a:cubicBezTo>
                  <a:pt x="9421" y="12215"/>
                  <a:pt x="9600" y="12554"/>
                  <a:pt x="10055" y="12625"/>
                </a:cubicBezTo>
                <a:cubicBezTo>
                  <a:pt x="10094" y="12631"/>
                  <a:pt x="10132" y="12634"/>
                  <a:pt x="10169" y="12634"/>
                </a:cubicBezTo>
                <a:cubicBezTo>
                  <a:pt x="11098" y="12634"/>
                  <a:pt x="11087" y="10723"/>
                  <a:pt x="10795" y="9761"/>
                </a:cubicBezTo>
                <a:cubicBezTo>
                  <a:pt x="10394" y="8441"/>
                  <a:pt x="9546" y="7522"/>
                  <a:pt x="8342" y="6907"/>
                </a:cubicBezTo>
                <a:cubicBezTo>
                  <a:pt x="7958" y="6710"/>
                  <a:pt x="7762" y="6496"/>
                  <a:pt x="7771" y="6032"/>
                </a:cubicBezTo>
                <a:cubicBezTo>
                  <a:pt x="7789" y="5078"/>
                  <a:pt x="7468" y="4213"/>
                  <a:pt x="6888" y="3454"/>
                </a:cubicBezTo>
                <a:cubicBezTo>
                  <a:pt x="5434" y="1527"/>
                  <a:pt x="3507" y="394"/>
                  <a:pt x="1125" y="20"/>
                </a:cubicBezTo>
                <a:cubicBezTo>
                  <a:pt x="1052" y="7"/>
                  <a:pt x="984" y="1"/>
                  <a:pt x="91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6" name="Google Shape;506;p26"/>
          <p:cNvSpPr/>
          <p:nvPr/>
        </p:nvSpPr>
        <p:spPr>
          <a:xfrm rot="-3029405">
            <a:off x="11605868" y="2559714"/>
            <a:ext cx="295761" cy="293028"/>
          </a:xfrm>
          <a:custGeom>
            <a:avLst/>
            <a:gdLst/>
            <a:ahLst/>
            <a:cxnLst/>
            <a:rect l="l" t="t" r="r" b="b"/>
            <a:pathLst>
              <a:path w="8873" h="8791" extrusionOk="0">
                <a:moveTo>
                  <a:pt x="5657" y="0"/>
                </a:moveTo>
                <a:cubicBezTo>
                  <a:pt x="5541" y="0"/>
                  <a:pt x="5462" y="101"/>
                  <a:pt x="5414" y="307"/>
                </a:cubicBezTo>
                <a:cubicBezTo>
                  <a:pt x="5263" y="809"/>
                  <a:pt x="4913" y="1160"/>
                  <a:pt x="4712" y="1611"/>
                </a:cubicBezTo>
                <a:cubicBezTo>
                  <a:pt x="4628" y="1793"/>
                  <a:pt x="4520" y="1874"/>
                  <a:pt x="4397" y="1874"/>
                </a:cubicBezTo>
                <a:cubicBezTo>
                  <a:pt x="4301" y="1874"/>
                  <a:pt x="4196" y="1824"/>
                  <a:pt x="4085" y="1736"/>
                </a:cubicBezTo>
                <a:cubicBezTo>
                  <a:pt x="3935" y="1661"/>
                  <a:pt x="3835" y="1535"/>
                  <a:pt x="3709" y="1435"/>
                </a:cubicBezTo>
                <a:cubicBezTo>
                  <a:pt x="3735" y="1134"/>
                  <a:pt x="3584" y="909"/>
                  <a:pt x="3359" y="759"/>
                </a:cubicBezTo>
                <a:cubicBezTo>
                  <a:pt x="3195" y="636"/>
                  <a:pt x="2861" y="572"/>
                  <a:pt x="2550" y="572"/>
                </a:cubicBezTo>
                <a:cubicBezTo>
                  <a:pt x="2289" y="572"/>
                  <a:pt x="2044" y="617"/>
                  <a:pt x="1930" y="708"/>
                </a:cubicBezTo>
                <a:cubicBezTo>
                  <a:pt x="1629" y="959"/>
                  <a:pt x="1679" y="1410"/>
                  <a:pt x="1980" y="1987"/>
                </a:cubicBezTo>
                <a:cubicBezTo>
                  <a:pt x="2231" y="2438"/>
                  <a:pt x="2607" y="2789"/>
                  <a:pt x="3058" y="3139"/>
                </a:cubicBezTo>
                <a:cubicBezTo>
                  <a:pt x="2682" y="3390"/>
                  <a:pt x="2356" y="3566"/>
                  <a:pt x="2105" y="3816"/>
                </a:cubicBezTo>
                <a:cubicBezTo>
                  <a:pt x="1529" y="4368"/>
                  <a:pt x="777" y="4693"/>
                  <a:pt x="301" y="5320"/>
                </a:cubicBezTo>
                <a:cubicBezTo>
                  <a:pt x="0" y="5721"/>
                  <a:pt x="0" y="6147"/>
                  <a:pt x="351" y="6498"/>
                </a:cubicBezTo>
                <a:cubicBezTo>
                  <a:pt x="535" y="6710"/>
                  <a:pt x="750" y="6802"/>
                  <a:pt x="979" y="6802"/>
                </a:cubicBezTo>
                <a:cubicBezTo>
                  <a:pt x="1157" y="6802"/>
                  <a:pt x="1343" y="6747"/>
                  <a:pt x="1529" y="6648"/>
                </a:cubicBezTo>
                <a:cubicBezTo>
                  <a:pt x="1905" y="6448"/>
                  <a:pt x="2281" y="6222"/>
                  <a:pt x="2657" y="6022"/>
                </a:cubicBezTo>
                <a:cubicBezTo>
                  <a:pt x="2802" y="5957"/>
                  <a:pt x="2948" y="5851"/>
                  <a:pt x="3107" y="5851"/>
                </a:cubicBezTo>
                <a:cubicBezTo>
                  <a:pt x="3194" y="5851"/>
                  <a:pt x="3286" y="5883"/>
                  <a:pt x="3384" y="5972"/>
                </a:cubicBezTo>
                <a:cubicBezTo>
                  <a:pt x="3609" y="6197"/>
                  <a:pt x="3785" y="6423"/>
                  <a:pt x="3634" y="6749"/>
                </a:cubicBezTo>
                <a:cubicBezTo>
                  <a:pt x="3409" y="7250"/>
                  <a:pt x="3760" y="7726"/>
                  <a:pt x="3785" y="8202"/>
                </a:cubicBezTo>
                <a:cubicBezTo>
                  <a:pt x="3785" y="8516"/>
                  <a:pt x="4327" y="8790"/>
                  <a:pt x="4710" y="8790"/>
                </a:cubicBezTo>
                <a:cubicBezTo>
                  <a:pt x="4755" y="8790"/>
                  <a:pt x="4798" y="8786"/>
                  <a:pt x="4837" y="8779"/>
                </a:cubicBezTo>
                <a:cubicBezTo>
                  <a:pt x="5238" y="8703"/>
                  <a:pt x="5263" y="8378"/>
                  <a:pt x="5339" y="8052"/>
                </a:cubicBezTo>
                <a:cubicBezTo>
                  <a:pt x="5489" y="7150"/>
                  <a:pt x="5564" y="6272"/>
                  <a:pt x="5514" y="5370"/>
                </a:cubicBezTo>
                <a:cubicBezTo>
                  <a:pt x="5642" y="4820"/>
                  <a:pt x="5744" y="4619"/>
                  <a:pt x="6044" y="4619"/>
                </a:cubicBezTo>
                <a:cubicBezTo>
                  <a:pt x="6154" y="4619"/>
                  <a:pt x="6291" y="4646"/>
                  <a:pt x="6466" y="4693"/>
                </a:cubicBezTo>
                <a:cubicBezTo>
                  <a:pt x="6918" y="4819"/>
                  <a:pt x="7344" y="4969"/>
                  <a:pt x="7795" y="5094"/>
                </a:cubicBezTo>
                <a:cubicBezTo>
                  <a:pt x="7891" y="5122"/>
                  <a:pt x="7986" y="5136"/>
                  <a:pt x="8076" y="5136"/>
                </a:cubicBezTo>
                <a:cubicBezTo>
                  <a:pt x="8315" y="5136"/>
                  <a:pt x="8527" y="5037"/>
                  <a:pt x="8672" y="4819"/>
                </a:cubicBezTo>
                <a:cubicBezTo>
                  <a:pt x="8872" y="4493"/>
                  <a:pt x="8572" y="4267"/>
                  <a:pt x="8446" y="4017"/>
                </a:cubicBezTo>
                <a:cubicBezTo>
                  <a:pt x="8296" y="3766"/>
                  <a:pt x="8045" y="3666"/>
                  <a:pt x="7770" y="3616"/>
                </a:cubicBezTo>
                <a:cubicBezTo>
                  <a:pt x="7519" y="3566"/>
                  <a:pt x="7268" y="3515"/>
                  <a:pt x="6993" y="3440"/>
                </a:cubicBezTo>
                <a:cubicBezTo>
                  <a:pt x="5715" y="3064"/>
                  <a:pt x="5715" y="3064"/>
                  <a:pt x="6366" y="1886"/>
                </a:cubicBezTo>
                <a:cubicBezTo>
                  <a:pt x="6717" y="1285"/>
                  <a:pt x="6742" y="784"/>
                  <a:pt x="6166" y="332"/>
                </a:cubicBezTo>
                <a:cubicBezTo>
                  <a:pt x="5946" y="113"/>
                  <a:pt x="5780" y="0"/>
                  <a:pt x="565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814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7"/>
          <p:cNvSpPr/>
          <p:nvPr/>
        </p:nvSpPr>
        <p:spPr>
          <a:xfrm>
            <a:off x="0" y="-15434"/>
            <a:ext cx="12192083" cy="6877171"/>
          </a:xfrm>
          <a:custGeom>
            <a:avLst/>
            <a:gdLst/>
            <a:ahLst/>
            <a:cxnLst/>
            <a:rect l="l" t="t" r="r" b="b"/>
            <a:pathLst>
              <a:path w="73796" h="41626" extrusionOk="0">
                <a:moveTo>
                  <a:pt x="60753" y="4015"/>
                </a:moveTo>
                <a:cubicBezTo>
                  <a:pt x="62004" y="4049"/>
                  <a:pt x="63216" y="4123"/>
                  <a:pt x="64501" y="4123"/>
                </a:cubicBezTo>
                <a:cubicBezTo>
                  <a:pt x="64572" y="4123"/>
                  <a:pt x="64642" y="4123"/>
                  <a:pt x="64713" y="4122"/>
                </a:cubicBezTo>
                <a:lnTo>
                  <a:pt x="64713" y="4122"/>
                </a:lnTo>
                <a:cubicBezTo>
                  <a:pt x="64669" y="5469"/>
                  <a:pt x="64660" y="6879"/>
                  <a:pt x="64687" y="8261"/>
                </a:cubicBezTo>
                <a:cubicBezTo>
                  <a:pt x="63654" y="8212"/>
                  <a:pt x="62598" y="8139"/>
                  <a:pt x="61529" y="8139"/>
                </a:cubicBezTo>
                <a:cubicBezTo>
                  <a:pt x="61259" y="8139"/>
                  <a:pt x="60988" y="8144"/>
                  <a:pt x="60717" y="8154"/>
                </a:cubicBezTo>
                <a:cubicBezTo>
                  <a:pt x="60726" y="6789"/>
                  <a:pt x="60735" y="5425"/>
                  <a:pt x="60744" y="4051"/>
                </a:cubicBezTo>
                <a:cubicBezTo>
                  <a:pt x="60735" y="4033"/>
                  <a:pt x="60735" y="4015"/>
                  <a:pt x="60753" y="4015"/>
                </a:cubicBezTo>
                <a:close/>
                <a:moveTo>
                  <a:pt x="70575" y="4113"/>
                </a:moveTo>
                <a:cubicBezTo>
                  <a:pt x="70584" y="5487"/>
                  <a:pt x="70566" y="6852"/>
                  <a:pt x="70566" y="8217"/>
                </a:cubicBezTo>
                <a:cubicBezTo>
                  <a:pt x="69272" y="8262"/>
                  <a:pt x="67919" y="8316"/>
                  <a:pt x="66578" y="8316"/>
                </a:cubicBezTo>
                <a:cubicBezTo>
                  <a:pt x="66060" y="8316"/>
                  <a:pt x="65544" y="8308"/>
                  <a:pt x="65035" y="8288"/>
                </a:cubicBezTo>
                <a:cubicBezTo>
                  <a:pt x="65017" y="6905"/>
                  <a:pt x="65017" y="5469"/>
                  <a:pt x="65079" y="4131"/>
                </a:cubicBezTo>
                <a:cubicBezTo>
                  <a:pt x="65909" y="4151"/>
                  <a:pt x="66757" y="4163"/>
                  <a:pt x="67604" y="4163"/>
                </a:cubicBezTo>
                <a:cubicBezTo>
                  <a:pt x="68607" y="4163"/>
                  <a:pt x="69608" y="4147"/>
                  <a:pt x="70575" y="4113"/>
                </a:cubicBezTo>
                <a:close/>
                <a:moveTo>
                  <a:pt x="58534" y="3970"/>
                </a:moveTo>
                <a:cubicBezTo>
                  <a:pt x="59152" y="3970"/>
                  <a:pt x="59771" y="3981"/>
                  <a:pt x="60387" y="4006"/>
                </a:cubicBezTo>
                <a:cubicBezTo>
                  <a:pt x="60387" y="5398"/>
                  <a:pt x="60369" y="6781"/>
                  <a:pt x="60369" y="8181"/>
                </a:cubicBezTo>
                <a:cubicBezTo>
                  <a:pt x="58879" y="8208"/>
                  <a:pt x="57443" y="8297"/>
                  <a:pt x="55962" y="8333"/>
                </a:cubicBezTo>
                <a:cubicBezTo>
                  <a:pt x="55908" y="6923"/>
                  <a:pt x="55855" y="5505"/>
                  <a:pt x="55864" y="4024"/>
                </a:cubicBezTo>
                <a:cubicBezTo>
                  <a:pt x="56745" y="3992"/>
                  <a:pt x="57639" y="3970"/>
                  <a:pt x="58534" y="3970"/>
                </a:cubicBezTo>
                <a:close/>
                <a:moveTo>
                  <a:pt x="51038" y="4024"/>
                </a:moveTo>
                <a:cubicBezTo>
                  <a:pt x="51914" y="4062"/>
                  <a:pt x="52823" y="4086"/>
                  <a:pt x="53728" y="4086"/>
                </a:cubicBezTo>
                <a:cubicBezTo>
                  <a:pt x="54326" y="4086"/>
                  <a:pt x="54922" y="4076"/>
                  <a:pt x="55507" y="4051"/>
                </a:cubicBezTo>
                <a:lnTo>
                  <a:pt x="55507" y="4051"/>
                </a:lnTo>
                <a:cubicBezTo>
                  <a:pt x="55498" y="5523"/>
                  <a:pt x="55569" y="6914"/>
                  <a:pt x="55605" y="8342"/>
                </a:cubicBezTo>
                <a:cubicBezTo>
                  <a:pt x="54053" y="8360"/>
                  <a:pt x="52545" y="8413"/>
                  <a:pt x="51046" y="8476"/>
                </a:cubicBezTo>
                <a:cubicBezTo>
                  <a:pt x="51091" y="7021"/>
                  <a:pt x="51055" y="5505"/>
                  <a:pt x="51029" y="4060"/>
                </a:cubicBezTo>
                <a:cubicBezTo>
                  <a:pt x="51020" y="4042"/>
                  <a:pt x="51020" y="4033"/>
                  <a:pt x="51038" y="4024"/>
                </a:cubicBezTo>
                <a:close/>
                <a:moveTo>
                  <a:pt x="40618" y="3837"/>
                </a:moveTo>
                <a:lnTo>
                  <a:pt x="40618" y="3837"/>
                </a:lnTo>
                <a:cubicBezTo>
                  <a:pt x="40636" y="5433"/>
                  <a:pt x="40573" y="6941"/>
                  <a:pt x="40564" y="8502"/>
                </a:cubicBezTo>
                <a:cubicBezTo>
                  <a:pt x="40437" y="8498"/>
                  <a:pt x="40309" y="8496"/>
                  <a:pt x="40181" y="8496"/>
                </a:cubicBezTo>
                <a:cubicBezTo>
                  <a:pt x="39468" y="8496"/>
                  <a:pt x="38751" y="8552"/>
                  <a:pt x="38040" y="8583"/>
                </a:cubicBezTo>
                <a:cubicBezTo>
                  <a:pt x="37192" y="8618"/>
                  <a:pt x="36362" y="8609"/>
                  <a:pt x="35551" y="8699"/>
                </a:cubicBezTo>
                <a:lnTo>
                  <a:pt x="35542" y="8663"/>
                </a:lnTo>
                <a:cubicBezTo>
                  <a:pt x="35595" y="7120"/>
                  <a:pt x="35622" y="5505"/>
                  <a:pt x="35568" y="3935"/>
                </a:cubicBezTo>
                <a:cubicBezTo>
                  <a:pt x="37183" y="3837"/>
                  <a:pt x="38941" y="3881"/>
                  <a:pt x="40618" y="3837"/>
                </a:cubicBezTo>
                <a:close/>
                <a:moveTo>
                  <a:pt x="44285" y="3743"/>
                </a:moveTo>
                <a:cubicBezTo>
                  <a:pt x="44599" y="3743"/>
                  <a:pt x="44913" y="3750"/>
                  <a:pt x="45230" y="3765"/>
                </a:cubicBezTo>
                <a:cubicBezTo>
                  <a:pt x="45283" y="5433"/>
                  <a:pt x="45408" y="7004"/>
                  <a:pt x="45426" y="8699"/>
                </a:cubicBezTo>
                <a:cubicBezTo>
                  <a:pt x="43910" y="8654"/>
                  <a:pt x="42420" y="8583"/>
                  <a:pt x="40912" y="8520"/>
                </a:cubicBezTo>
                <a:cubicBezTo>
                  <a:pt x="40939" y="6959"/>
                  <a:pt x="40975" y="5407"/>
                  <a:pt x="40975" y="3828"/>
                </a:cubicBezTo>
                <a:cubicBezTo>
                  <a:pt x="42087" y="3821"/>
                  <a:pt x="43178" y="3743"/>
                  <a:pt x="44285" y="3743"/>
                </a:cubicBezTo>
                <a:close/>
                <a:moveTo>
                  <a:pt x="45596" y="3774"/>
                </a:moveTo>
                <a:cubicBezTo>
                  <a:pt x="47291" y="3854"/>
                  <a:pt x="49021" y="3899"/>
                  <a:pt x="50672" y="4015"/>
                </a:cubicBezTo>
                <a:cubicBezTo>
                  <a:pt x="50699" y="5496"/>
                  <a:pt x="50734" y="7013"/>
                  <a:pt x="50690" y="8502"/>
                </a:cubicBezTo>
                <a:cubicBezTo>
                  <a:pt x="49084" y="8592"/>
                  <a:pt x="47478" y="8699"/>
                  <a:pt x="45783" y="8708"/>
                </a:cubicBezTo>
                <a:cubicBezTo>
                  <a:pt x="45765" y="7030"/>
                  <a:pt x="45640" y="5451"/>
                  <a:pt x="45587" y="3810"/>
                </a:cubicBezTo>
                <a:cubicBezTo>
                  <a:pt x="45587" y="3792"/>
                  <a:pt x="45587" y="3783"/>
                  <a:pt x="45596" y="3774"/>
                </a:cubicBezTo>
                <a:close/>
                <a:moveTo>
                  <a:pt x="7351" y="4274"/>
                </a:moveTo>
                <a:cubicBezTo>
                  <a:pt x="7351" y="4996"/>
                  <a:pt x="7333" y="5665"/>
                  <a:pt x="7307" y="6129"/>
                </a:cubicBezTo>
                <a:cubicBezTo>
                  <a:pt x="7262" y="6923"/>
                  <a:pt x="7164" y="7887"/>
                  <a:pt x="7075" y="8904"/>
                </a:cubicBezTo>
                <a:cubicBezTo>
                  <a:pt x="7066" y="8984"/>
                  <a:pt x="7057" y="9055"/>
                  <a:pt x="7048" y="9136"/>
                </a:cubicBezTo>
                <a:cubicBezTo>
                  <a:pt x="5121" y="9100"/>
                  <a:pt x="3355" y="9064"/>
                  <a:pt x="1927" y="9038"/>
                </a:cubicBezTo>
                <a:cubicBezTo>
                  <a:pt x="1900" y="7280"/>
                  <a:pt x="1874" y="5505"/>
                  <a:pt x="1927" y="4854"/>
                </a:cubicBezTo>
                <a:cubicBezTo>
                  <a:pt x="1936" y="4711"/>
                  <a:pt x="1954" y="4541"/>
                  <a:pt x="1963" y="4345"/>
                </a:cubicBezTo>
                <a:lnTo>
                  <a:pt x="7351" y="4274"/>
                </a:lnTo>
                <a:close/>
                <a:moveTo>
                  <a:pt x="35060" y="3908"/>
                </a:moveTo>
                <a:lnTo>
                  <a:pt x="35060" y="3953"/>
                </a:lnTo>
                <a:lnTo>
                  <a:pt x="35220" y="3953"/>
                </a:lnTo>
                <a:cubicBezTo>
                  <a:pt x="35256" y="5532"/>
                  <a:pt x="35256" y="7146"/>
                  <a:pt x="35176" y="8681"/>
                </a:cubicBezTo>
                <a:cubicBezTo>
                  <a:pt x="34569" y="8797"/>
                  <a:pt x="33071" y="9020"/>
                  <a:pt x="30091" y="9171"/>
                </a:cubicBezTo>
                <a:cubicBezTo>
                  <a:pt x="30100" y="9091"/>
                  <a:pt x="30100" y="9020"/>
                  <a:pt x="30109" y="8939"/>
                </a:cubicBezTo>
                <a:cubicBezTo>
                  <a:pt x="30207" y="7922"/>
                  <a:pt x="30296" y="6950"/>
                  <a:pt x="30350" y="6147"/>
                </a:cubicBezTo>
                <a:cubicBezTo>
                  <a:pt x="30376" y="5621"/>
                  <a:pt x="30394" y="4818"/>
                  <a:pt x="30394" y="3970"/>
                </a:cubicBezTo>
                <a:lnTo>
                  <a:pt x="35060" y="3908"/>
                </a:lnTo>
                <a:close/>
                <a:moveTo>
                  <a:pt x="12445" y="4202"/>
                </a:moveTo>
                <a:cubicBezTo>
                  <a:pt x="12454" y="5309"/>
                  <a:pt x="12454" y="6370"/>
                  <a:pt x="12454" y="7137"/>
                </a:cubicBezTo>
                <a:cubicBezTo>
                  <a:pt x="12454" y="7655"/>
                  <a:pt x="12445" y="8377"/>
                  <a:pt x="12436" y="9225"/>
                </a:cubicBezTo>
                <a:cubicBezTo>
                  <a:pt x="10723" y="9198"/>
                  <a:pt x="9028" y="9171"/>
                  <a:pt x="7431" y="9145"/>
                </a:cubicBezTo>
                <a:cubicBezTo>
                  <a:pt x="7440" y="9073"/>
                  <a:pt x="7449" y="9011"/>
                  <a:pt x="7449" y="8939"/>
                </a:cubicBezTo>
                <a:cubicBezTo>
                  <a:pt x="7547" y="7922"/>
                  <a:pt x="7646" y="6950"/>
                  <a:pt x="7690" y="6147"/>
                </a:cubicBezTo>
                <a:cubicBezTo>
                  <a:pt x="7717" y="5683"/>
                  <a:pt x="7735" y="5005"/>
                  <a:pt x="7735" y="4265"/>
                </a:cubicBezTo>
                <a:lnTo>
                  <a:pt x="12445" y="4202"/>
                </a:lnTo>
                <a:close/>
                <a:moveTo>
                  <a:pt x="18592" y="4122"/>
                </a:moveTo>
                <a:lnTo>
                  <a:pt x="18592" y="4122"/>
                </a:lnTo>
                <a:cubicBezTo>
                  <a:pt x="18583" y="4961"/>
                  <a:pt x="18556" y="5648"/>
                  <a:pt x="18485" y="5933"/>
                </a:cubicBezTo>
                <a:cubicBezTo>
                  <a:pt x="18386" y="6361"/>
                  <a:pt x="18395" y="7628"/>
                  <a:pt x="18467" y="9305"/>
                </a:cubicBezTo>
                <a:cubicBezTo>
                  <a:pt x="16647" y="9287"/>
                  <a:pt x="14729" y="9261"/>
                  <a:pt x="12829" y="9234"/>
                </a:cubicBezTo>
                <a:cubicBezTo>
                  <a:pt x="12829" y="8386"/>
                  <a:pt x="12838" y="7655"/>
                  <a:pt x="12838" y="7137"/>
                </a:cubicBezTo>
                <a:cubicBezTo>
                  <a:pt x="12838" y="6370"/>
                  <a:pt x="12838" y="5300"/>
                  <a:pt x="12829" y="4202"/>
                </a:cubicBezTo>
                <a:lnTo>
                  <a:pt x="18592" y="4122"/>
                </a:lnTo>
                <a:close/>
                <a:moveTo>
                  <a:pt x="30011" y="3970"/>
                </a:moveTo>
                <a:cubicBezTo>
                  <a:pt x="30011" y="4809"/>
                  <a:pt x="29993" y="5603"/>
                  <a:pt x="29966" y="6129"/>
                </a:cubicBezTo>
                <a:cubicBezTo>
                  <a:pt x="29912" y="6923"/>
                  <a:pt x="29823" y="7887"/>
                  <a:pt x="29725" y="8904"/>
                </a:cubicBezTo>
                <a:cubicBezTo>
                  <a:pt x="29716" y="9002"/>
                  <a:pt x="29707" y="9091"/>
                  <a:pt x="29698" y="9189"/>
                </a:cubicBezTo>
                <a:cubicBezTo>
                  <a:pt x="28503" y="9243"/>
                  <a:pt x="27076" y="9287"/>
                  <a:pt x="25389" y="9305"/>
                </a:cubicBezTo>
                <a:cubicBezTo>
                  <a:pt x="25158" y="9305"/>
                  <a:pt x="24917" y="9314"/>
                  <a:pt x="24667" y="9314"/>
                </a:cubicBezTo>
                <a:cubicBezTo>
                  <a:pt x="24667" y="9270"/>
                  <a:pt x="24667" y="9234"/>
                  <a:pt x="24658" y="9189"/>
                </a:cubicBezTo>
                <a:cubicBezTo>
                  <a:pt x="24640" y="7387"/>
                  <a:pt x="24613" y="5523"/>
                  <a:pt x="24658" y="4854"/>
                </a:cubicBezTo>
                <a:cubicBezTo>
                  <a:pt x="24676" y="4640"/>
                  <a:pt x="24703" y="4363"/>
                  <a:pt x="24729" y="4042"/>
                </a:cubicBezTo>
                <a:lnTo>
                  <a:pt x="30011" y="3970"/>
                </a:lnTo>
                <a:close/>
                <a:moveTo>
                  <a:pt x="24346" y="4051"/>
                </a:moveTo>
                <a:lnTo>
                  <a:pt x="24346" y="4051"/>
                </a:lnTo>
                <a:cubicBezTo>
                  <a:pt x="24319" y="4354"/>
                  <a:pt x="24292" y="4622"/>
                  <a:pt x="24274" y="4827"/>
                </a:cubicBezTo>
                <a:cubicBezTo>
                  <a:pt x="24221" y="5514"/>
                  <a:pt x="24248" y="7387"/>
                  <a:pt x="24274" y="9198"/>
                </a:cubicBezTo>
                <a:cubicBezTo>
                  <a:pt x="24274" y="9234"/>
                  <a:pt x="24283" y="9278"/>
                  <a:pt x="24283" y="9314"/>
                </a:cubicBezTo>
                <a:cubicBezTo>
                  <a:pt x="23633" y="9318"/>
                  <a:pt x="22932" y="9320"/>
                  <a:pt x="22192" y="9320"/>
                </a:cubicBezTo>
                <a:cubicBezTo>
                  <a:pt x="21146" y="9320"/>
                  <a:pt x="20021" y="9316"/>
                  <a:pt x="18850" y="9305"/>
                </a:cubicBezTo>
                <a:cubicBezTo>
                  <a:pt x="18788" y="7762"/>
                  <a:pt x="18770" y="6415"/>
                  <a:pt x="18859" y="6022"/>
                </a:cubicBezTo>
                <a:cubicBezTo>
                  <a:pt x="18931" y="5710"/>
                  <a:pt x="18966" y="4987"/>
                  <a:pt x="18975" y="4122"/>
                </a:cubicBezTo>
                <a:lnTo>
                  <a:pt x="24346" y="4051"/>
                </a:lnTo>
                <a:close/>
                <a:moveTo>
                  <a:pt x="70557" y="8574"/>
                </a:moveTo>
                <a:lnTo>
                  <a:pt x="70557" y="8574"/>
                </a:lnTo>
                <a:cubicBezTo>
                  <a:pt x="70566" y="9983"/>
                  <a:pt x="70557" y="11473"/>
                  <a:pt x="70503" y="12874"/>
                </a:cubicBezTo>
                <a:cubicBezTo>
                  <a:pt x="68826" y="13097"/>
                  <a:pt x="67006" y="13186"/>
                  <a:pt x="65142" y="13230"/>
                </a:cubicBezTo>
                <a:cubicBezTo>
                  <a:pt x="65124" y="11687"/>
                  <a:pt x="65052" y="10197"/>
                  <a:pt x="65035" y="8645"/>
                </a:cubicBezTo>
                <a:lnTo>
                  <a:pt x="65035" y="8645"/>
                </a:lnTo>
                <a:cubicBezTo>
                  <a:pt x="65544" y="8665"/>
                  <a:pt x="66060" y="8673"/>
                  <a:pt x="66576" y="8673"/>
                </a:cubicBezTo>
                <a:cubicBezTo>
                  <a:pt x="67914" y="8673"/>
                  <a:pt x="69263" y="8619"/>
                  <a:pt x="70557" y="8574"/>
                </a:cubicBezTo>
                <a:close/>
                <a:moveTo>
                  <a:pt x="61617" y="8494"/>
                </a:moveTo>
                <a:cubicBezTo>
                  <a:pt x="62659" y="8494"/>
                  <a:pt x="63689" y="8558"/>
                  <a:pt x="64687" y="8627"/>
                </a:cubicBezTo>
                <a:cubicBezTo>
                  <a:pt x="64696" y="10188"/>
                  <a:pt x="64767" y="11687"/>
                  <a:pt x="64785" y="13239"/>
                </a:cubicBezTo>
                <a:cubicBezTo>
                  <a:pt x="63429" y="13284"/>
                  <a:pt x="62073" y="13320"/>
                  <a:pt x="60726" y="13382"/>
                </a:cubicBezTo>
                <a:cubicBezTo>
                  <a:pt x="60726" y="11785"/>
                  <a:pt x="60735" y="10126"/>
                  <a:pt x="60717" y="8511"/>
                </a:cubicBezTo>
                <a:cubicBezTo>
                  <a:pt x="61018" y="8499"/>
                  <a:pt x="61318" y="8494"/>
                  <a:pt x="61617" y="8494"/>
                </a:cubicBezTo>
                <a:close/>
                <a:moveTo>
                  <a:pt x="50627" y="8850"/>
                </a:moveTo>
                <a:cubicBezTo>
                  <a:pt x="50699" y="8859"/>
                  <a:pt x="50672" y="8886"/>
                  <a:pt x="50681" y="8957"/>
                </a:cubicBezTo>
                <a:cubicBezTo>
                  <a:pt x="50699" y="9100"/>
                  <a:pt x="50672" y="9305"/>
                  <a:pt x="50672" y="9403"/>
                </a:cubicBezTo>
                <a:cubicBezTo>
                  <a:pt x="50627" y="10777"/>
                  <a:pt x="50583" y="12196"/>
                  <a:pt x="50493" y="13480"/>
                </a:cubicBezTo>
                <a:cubicBezTo>
                  <a:pt x="49890" y="13470"/>
                  <a:pt x="49281" y="13464"/>
                  <a:pt x="48672" y="13464"/>
                </a:cubicBezTo>
                <a:cubicBezTo>
                  <a:pt x="47677" y="13464"/>
                  <a:pt x="46683" y="13481"/>
                  <a:pt x="45721" y="13525"/>
                </a:cubicBezTo>
                <a:cubicBezTo>
                  <a:pt x="45792" y="12080"/>
                  <a:pt x="45801" y="10581"/>
                  <a:pt x="45792" y="9064"/>
                </a:cubicBezTo>
                <a:cubicBezTo>
                  <a:pt x="47041" y="9064"/>
                  <a:pt x="48227" y="8984"/>
                  <a:pt x="49441" y="8922"/>
                </a:cubicBezTo>
                <a:cubicBezTo>
                  <a:pt x="49717" y="8913"/>
                  <a:pt x="50029" y="8895"/>
                  <a:pt x="50333" y="8877"/>
                </a:cubicBezTo>
                <a:cubicBezTo>
                  <a:pt x="50431" y="8868"/>
                  <a:pt x="50574" y="8850"/>
                  <a:pt x="50627" y="8850"/>
                </a:cubicBezTo>
                <a:close/>
                <a:moveTo>
                  <a:pt x="60369" y="8529"/>
                </a:moveTo>
                <a:cubicBezTo>
                  <a:pt x="60378" y="10171"/>
                  <a:pt x="60360" y="11776"/>
                  <a:pt x="60378" y="13391"/>
                </a:cubicBezTo>
                <a:cubicBezTo>
                  <a:pt x="58942" y="13471"/>
                  <a:pt x="57478" y="13525"/>
                  <a:pt x="55989" y="13543"/>
                </a:cubicBezTo>
                <a:cubicBezTo>
                  <a:pt x="56007" y="11928"/>
                  <a:pt x="56042" y="10269"/>
                  <a:pt x="55971" y="8690"/>
                </a:cubicBezTo>
                <a:cubicBezTo>
                  <a:pt x="57452" y="8645"/>
                  <a:pt x="58879" y="8565"/>
                  <a:pt x="60369" y="8529"/>
                </a:cubicBezTo>
                <a:close/>
                <a:moveTo>
                  <a:pt x="55623" y="8699"/>
                </a:moveTo>
                <a:cubicBezTo>
                  <a:pt x="55694" y="10287"/>
                  <a:pt x="55650" y="11928"/>
                  <a:pt x="55632" y="13543"/>
                </a:cubicBezTo>
                <a:cubicBezTo>
                  <a:pt x="55458" y="13544"/>
                  <a:pt x="55285" y="13544"/>
                  <a:pt x="55113" y="13544"/>
                </a:cubicBezTo>
                <a:cubicBezTo>
                  <a:pt x="53672" y="13544"/>
                  <a:pt x="52268" y="13513"/>
                  <a:pt x="50850" y="13489"/>
                </a:cubicBezTo>
                <a:cubicBezTo>
                  <a:pt x="50939" y="11964"/>
                  <a:pt x="51011" y="10420"/>
                  <a:pt x="51046" y="8832"/>
                </a:cubicBezTo>
                <a:cubicBezTo>
                  <a:pt x="52554" y="8770"/>
                  <a:pt x="54071" y="8716"/>
                  <a:pt x="55623" y="8699"/>
                </a:cubicBezTo>
                <a:close/>
                <a:moveTo>
                  <a:pt x="40924" y="8876"/>
                </a:moveTo>
                <a:cubicBezTo>
                  <a:pt x="40926" y="8876"/>
                  <a:pt x="40928" y="8876"/>
                  <a:pt x="40930" y="8877"/>
                </a:cubicBezTo>
                <a:cubicBezTo>
                  <a:pt x="42420" y="8939"/>
                  <a:pt x="43910" y="9011"/>
                  <a:pt x="45426" y="9046"/>
                </a:cubicBezTo>
                <a:cubicBezTo>
                  <a:pt x="45462" y="10563"/>
                  <a:pt x="45426" y="12080"/>
                  <a:pt x="45364" y="13534"/>
                </a:cubicBezTo>
                <a:cubicBezTo>
                  <a:pt x="43865" y="13614"/>
                  <a:pt x="42384" y="13703"/>
                  <a:pt x="40894" y="13792"/>
                </a:cubicBezTo>
                <a:cubicBezTo>
                  <a:pt x="40921" y="12187"/>
                  <a:pt x="40912" y="10501"/>
                  <a:pt x="40912" y="8904"/>
                </a:cubicBezTo>
                <a:cubicBezTo>
                  <a:pt x="40896" y="8904"/>
                  <a:pt x="40909" y="8876"/>
                  <a:pt x="40924" y="8876"/>
                </a:cubicBezTo>
                <a:close/>
                <a:moveTo>
                  <a:pt x="40145" y="8849"/>
                </a:moveTo>
                <a:cubicBezTo>
                  <a:pt x="40282" y="8849"/>
                  <a:pt x="40420" y="8852"/>
                  <a:pt x="40555" y="8859"/>
                </a:cubicBezTo>
                <a:cubicBezTo>
                  <a:pt x="40573" y="10510"/>
                  <a:pt x="40555" y="12169"/>
                  <a:pt x="40537" y="13801"/>
                </a:cubicBezTo>
                <a:cubicBezTo>
                  <a:pt x="38825" y="13891"/>
                  <a:pt x="37094" y="13953"/>
                  <a:pt x="35381" y="14042"/>
                </a:cubicBezTo>
                <a:cubicBezTo>
                  <a:pt x="35479" y="12419"/>
                  <a:pt x="35488" y="10715"/>
                  <a:pt x="35533" y="9046"/>
                </a:cubicBezTo>
                <a:cubicBezTo>
                  <a:pt x="36853" y="8957"/>
                  <a:pt x="38218" y="8931"/>
                  <a:pt x="39583" y="8859"/>
                </a:cubicBezTo>
                <a:cubicBezTo>
                  <a:pt x="39768" y="8854"/>
                  <a:pt x="39957" y="8849"/>
                  <a:pt x="40145" y="8849"/>
                </a:cubicBezTo>
                <a:close/>
                <a:moveTo>
                  <a:pt x="35176" y="9073"/>
                </a:moveTo>
                <a:lnTo>
                  <a:pt x="35176" y="9073"/>
                </a:lnTo>
                <a:cubicBezTo>
                  <a:pt x="35122" y="10724"/>
                  <a:pt x="35131" y="12436"/>
                  <a:pt x="35024" y="14024"/>
                </a:cubicBezTo>
                <a:cubicBezTo>
                  <a:pt x="34293" y="14078"/>
                  <a:pt x="32428" y="14123"/>
                  <a:pt x="29850" y="14149"/>
                </a:cubicBezTo>
                <a:cubicBezTo>
                  <a:pt x="29805" y="13561"/>
                  <a:pt x="29796" y="12963"/>
                  <a:pt x="29832" y="12321"/>
                </a:cubicBezTo>
                <a:cubicBezTo>
                  <a:pt x="29877" y="11473"/>
                  <a:pt x="29957" y="10518"/>
                  <a:pt x="30055" y="9555"/>
                </a:cubicBezTo>
                <a:cubicBezTo>
                  <a:pt x="32990" y="9412"/>
                  <a:pt x="34498" y="9198"/>
                  <a:pt x="35176" y="9073"/>
                </a:cubicBezTo>
                <a:close/>
                <a:moveTo>
                  <a:pt x="29663" y="9573"/>
                </a:moveTo>
                <a:cubicBezTo>
                  <a:pt x="29573" y="10518"/>
                  <a:pt x="29493" y="11464"/>
                  <a:pt x="29449" y="12303"/>
                </a:cubicBezTo>
                <a:cubicBezTo>
                  <a:pt x="29413" y="12954"/>
                  <a:pt x="29422" y="13561"/>
                  <a:pt x="29466" y="14158"/>
                </a:cubicBezTo>
                <a:cubicBezTo>
                  <a:pt x="28030" y="14176"/>
                  <a:pt x="26398" y="14185"/>
                  <a:pt x="24631" y="14194"/>
                </a:cubicBezTo>
                <a:cubicBezTo>
                  <a:pt x="24631" y="13792"/>
                  <a:pt x="24640" y="13462"/>
                  <a:pt x="24658" y="13248"/>
                </a:cubicBezTo>
                <a:cubicBezTo>
                  <a:pt x="24711" y="12767"/>
                  <a:pt x="24694" y="11321"/>
                  <a:pt x="24667" y="9698"/>
                </a:cubicBezTo>
                <a:cubicBezTo>
                  <a:pt x="24917" y="9698"/>
                  <a:pt x="25166" y="9698"/>
                  <a:pt x="25398" y="9689"/>
                </a:cubicBezTo>
                <a:cubicBezTo>
                  <a:pt x="27058" y="9671"/>
                  <a:pt x="28476" y="9626"/>
                  <a:pt x="29663" y="9573"/>
                </a:cubicBezTo>
                <a:close/>
                <a:moveTo>
                  <a:pt x="1927" y="9421"/>
                </a:moveTo>
                <a:cubicBezTo>
                  <a:pt x="3355" y="9448"/>
                  <a:pt x="5103" y="9484"/>
                  <a:pt x="7012" y="9519"/>
                </a:cubicBezTo>
                <a:cubicBezTo>
                  <a:pt x="6923" y="10483"/>
                  <a:pt x="6834" y="11446"/>
                  <a:pt x="6789" y="12303"/>
                </a:cubicBezTo>
                <a:cubicBezTo>
                  <a:pt x="6753" y="12963"/>
                  <a:pt x="6771" y="13587"/>
                  <a:pt x="6807" y="14203"/>
                </a:cubicBezTo>
                <a:cubicBezTo>
                  <a:pt x="5112" y="14194"/>
                  <a:pt x="3462" y="14194"/>
                  <a:pt x="1900" y="14185"/>
                </a:cubicBezTo>
                <a:cubicBezTo>
                  <a:pt x="1900" y="13784"/>
                  <a:pt x="1900" y="13453"/>
                  <a:pt x="1927" y="13248"/>
                </a:cubicBezTo>
                <a:cubicBezTo>
                  <a:pt x="1972" y="12740"/>
                  <a:pt x="1954" y="11152"/>
                  <a:pt x="1927" y="9421"/>
                </a:cubicBezTo>
                <a:close/>
                <a:moveTo>
                  <a:pt x="7396" y="9528"/>
                </a:moveTo>
                <a:cubicBezTo>
                  <a:pt x="9002" y="9555"/>
                  <a:pt x="10705" y="9591"/>
                  <a:pt x="12436" y="9609"/>
                </a:cubicBezTo>
                <a:cubicBezTo>
                  <a:pt x="12436" y="9680"/>
                  <a:pt x="12436" y="9742"/>
                  <a:pt x="12436" y="9805"/>
                </a:cubicBezTo>
                <a:cubicBezTo>
                  <a:pt x="12427" y="11179"/>
                  <a:pt x="12409" y="12775"/>
                  <a:pt x="12409" y="14212"/>
                </a:cubicBezTo>
                <a:cubicBezTo>
                  <a:pt x="10652" y="14212"/>
                  <a:pt x="8903" y="14203"/>
                  <a:pt x="7191" y="14203"/>
                </a:cubicBezTo>
                <a:cubicBezTo>
                  <a:pt x="7155" y="13587"/>
                  <a:pt x="7137" y="12981"/>
                  <a:pt x="7173" y="12321"/>
                </a:cubicBezTo>
                <a:cubicBezTo>
                  <a:pt x="7217" y="11464"/>
                  <a:pt x="7307" y="10501"/>
                  <a:pt x="7396" y="9528"/>
                </a:cubicBezTo>
                <a:close/>
                <a:moveTo>
                  <a:pt x="12820" y="9617"/>
                </a:moveTo>
                <a:cubicBezTo>
                  <a:pt x="14729" y="9644"/>
                  <a:pt x="16656" y="9671"/>
                  <a:pt x="18476" y="9689"/>
                </a:cubicBezTo>
                <a:cubicBezTo>
                  <a:pt x="18529" y="10813"/>
                  <a:pt x="18592" y="12106"/>
                  <a:pt x="18672" y="13436"/>
                </a:cubicBezTo>
                <a:cubicBezTo>
                  <a:pt x="18681" y="13712"/>
                  <a:pt x="18699" y="13971"/>
                  <a:pt x="18708" y="14212"/>
                </a:cubicBezTo>
                <a:lnTo>
                  <a:pt x="12793" y="14212"/>
                </a:lnTo>
                <a:cubicBezTo>
                  <a:pt x="12793" y="12784"/>
                  <a:pt x="12811" y="11179"/>
                  <a:pt x="12820" y="9814"/>
                </a:cubicBezTo>
                <a:cubicBezTo>
                  <a:pt x="12820" y="9742"/>
                  <a:pt x="12820" y="9680"/>
                  <a:pt x="12820" y="9617"/>
                </a:cubicBezTo>
                <a:close/>
                <a:moveTo>
                  <a:pt x="18868" y="9689"/>
                </a:moveTo>
                <a:lnTo>
                  <a:pt x="18868" y="9689"/>
                </a:lnTo>
                <a:cubicBezTo>
                  <a:pt x="20197" y="9698"/>
                  <a:pt x="21473" y="9707"/>
                  <a:pt x="22633" y="9707"/>
                </a:cubicBezTo>
                <a:cubicBezTo>
                  <a:pt x="23213" y="9707"/>
                  <a:pt x="23766" y="9707"/>
                  <a:pt x="24283" y="9698"/>
                </a:cubicBezTo>
                <a:lnTo>
                  <a:pt x="24283" y="9698"/>
                </a:lnTo>
                <a:cubicBezTo>
                  <a:pt x="24310" y="11259"/>
                  <a:pt x="24328" y="12758"/>
                  <a:pt x="24274" y="13213"/>
                </a:cubicBezTo>
                <a:cubicBezTo>
                  <a:pt x="24257" y="13436"/>
                  <a:pt x="24248" y="13784"/>
                  <a:pt x="24248" y="14194"/>
                </a:cubicBezTo>
                <a:cubicBezTo>
                  <a:pt x="22624" y="14203"/>
                  <a:pt x="20893" y="14212"/>
                  <a:pt x="19100" y="14212"/>
                </a:cubicBezTo>
                <a:cubicBezTo>
                  <a:pt x="19082" y="13971"/>
                  <a:pt x="19064" y="13703"/>
                  <a:pt x="19056" y="13418"/>
                </a:cubicBezTo>
                <a:cubicBezTo>
                  <a:pt x="18993" y="12347"/>
                  <a:pt x="18922" y="10973"/>
                  <a:pt x="18868" y="9689"/>
                </a:cubicBezTo>
                <a:close/>
                <a:moveTo>
                  <a:pt x="50841" y="13846"/>
                </a:moveTo>
                <a:cubicBezTo>
                  <a:pt x="52169" y="13868"/>
                  <a:pt x="53522" y="13904"/>
                  <a:pt x="54863" y="13904"/>
                </a:cubicBezTo>
                <a:cubicBezTo>
                  <a:pt x="55117" y="13904"/>
                  <a:pt x="55370" y="13902"/>
                  <a:pt x="55623" y="13900"/>
                </a:cubicBezTo>
                <a:lnTo>
                  <a:pt x="55623" y="13900"/>
                </a:lnTo>
                <a:cubicBezTo>
                  <a:pt x="55605" y="15577"/>
                  <a:pt x="55543" y="17245"/>
                  <a:pt x="55578" y="18940"/>
                </a:cubicBezTo>
                <a:cubicBezTo>
                  <a:pt x="54160" y="18891"/>
                  <a:pt x="52742" y="18850"/>
                  <a:pt x="51283" y="18850"/>
                </a:cubicBezTo>
                <a:cubicBezTo>
                  <a:pt x="51145" y="18850"/>
                  <a:pt x="51007" y="18850"/>
                  <a:pt x="50868" y="18851"/>
                </a:cubicBezTo>
                <a:cubicBezTo>
                  <a:pt x="50743" y="17290"/>
                  <a:pt x="50734" y="15479"/>
                  <a:pt x="50823" y="13873"/>
                </a:cubicBezTo>
                <a:cubicBezTo>
                  <a:pt x="50823" y="13864"/>
                  <a:pt x="50823" y="13846"/>
                  <a:pt x="50841" y="13846"/>
                </a:cubicBezTo>
                <a:close/>
                <a:moveTo>
                  <a:pt x="48577" y="13820"/>
                </a:moveTo>
                <a:cubicBezTo>
                  <a:pt x="49209" y="13820"/>
                  <a:pt x="49844" y="13826"/>
                  <a:pt x="50475" y="13837"/>
                </a:cubicBezTo>
                <a:cubicBezTo>
                  <a:pt x="50377" y="15452"/>
                  <a:pt x="50386" y="17281"/>
                  <a:pt x="50520" y="18851"/>
                </a:cubicBezTo>
                <a:cubicBezTo>
                  <a:pt x="50425" y="18850"/>
                  <a:pt x="50331" y="18850"/>
                  <a:pt x="50236" y="18850"/>
                </a:cubicBezTo>
                <a:cubicBezTo>
                  <a:pt x="48697" y="18850"/>
                  <a:pt x="47217" y="18916"/>
                  <a:pt x="45729" y="18958"/>
                </a:cubicBezTo>
                <a:cubicBezTo>
                  <a:pt x="45676" y="17307"/>
                  <a:pt x="45640" y="15541"/>
                  <a:pt x="45712" y="13873"/>
                </a:cubicBezTo>
                <a:cubicBezTo>
                  <a:pt x="46650" y="13835"/>
                  <a:pt x="47611" y="13820"/>
                  <a:pt x="48577" y="13820"/>
                </a:cubicBezTo>
                <a:close/>
                <a:moveTo>
                  <a:pt x="60378" y="13748"/>
                </a:moveTo>
                <a:cubicBezTo>
                  <a:pt x="60405" y="15603"/>
                  <a:pt x="60565" y="17388"/>
                  <a:pt x="60699" y="19109"/>
                </a:cubicBezTo>
                <a:cubicBezTo>
                  <a:pt x="59084" y="19083"/>
                  <a:pt x="57487" y="19029"/>
                  <a:pt x="55935" y="18940"/>
                </a:cubicBezTo>
                <a:cubicBezTo>
                  <a:pt x="55899" y="17245"/>
                  <a:pt x="55962" y="15577"/>
                  <a:pt x="55971" y="13900"/>
                </a:cubicBezTo>
                <a:cubicBezTo>
                  <a:pt x="57478" y="13882"/>
                  <a:pt x="58924" y="13810"/>
                  <a:pt x="60378" y="13748"/>
                </a:cubicBezTo>
                <a:close/>
                <a:moveTo>
                  <a:pt x="64776" y="13596"/>
                </a:moveTo>
                <a:cubicBezTo>
                  <a:pt x="64812" y="13623"/>
                  <a:pt x="64794" y="13694"/>
                  <a:pt x="64794" y="13748"/>
                </a:cubicBezTo>
                <a:cubicBezTo>
                  <a:pt x="64803" y="15532"/>
                  <a:pt x="64758" y="17388"/>
                  <a:pt x="64776" y="19190"/>
                </a:cubicBezTo>
                <a:cubicBezTo>
                  <a:pt x="63536" y="19163"/>
                  <a:pt x="62323" y="19118"/>
                  <a:pt x="61065" y="19109"/>
                </a:cubicBezTo>
                <a:cubicBezTo>
                  <a:pt x="60904" y="17361"/>
                  <a:pt x="60770" y="15595"/>
                  <a:pt x="60726" y="13730"/>
                </a:cubicBezTo>
                <a:cubicBezTo>
                  <a:pt x="62073" y="13676"/>
                  <a:pt x="63429" y="13641"/>
                  <a:pt x="64776" y="13596"/>
                </a:cubicBezTo>
                <a:close/>
                <a:moveTo>
                  <a:pt x="70458" y="13227"/>
                </a:moveTo>
                <a:cubicBezTo>
                  <a:pt x="70487" y="13227"/>
                  <a:pt x="70494" y="13253"/>
                  <a:pt x="70494" y="13382"/>
                </a:cubicBezTo>
                <a:cubicBezTo>
                  <a:pt x="70494" y="13766"/>
                  <a:pt x="70459" y="14247"/>
                  <a:pt x="70441" y="14604"/>
                </a:cubicBezTo>
                <a:cubicBezTo>
                  <a:pt x="70378" y="15996"/>
                  <a:pt x="70307" y="17441"/>
                  <a:pt x="70289" y="18824"/>
                </a:cubicBezTo>
                <a:cubicBezTo>
                  <a:pt x="69531" y="18949"/>
                  <a:pt x="68701" y="19118"/>
                  <a:pt x="67818" y="19127"/>
                </a:cubicBezTo>
                <a:cubicBezTo>
                  <a:pt x="66944" y="19145"/>
                  <a:pt x="66025" y="19190"/>
                  <a:pt x="65133" y="19199"/>
                </a:cubicBezTo>
                <a:cubicBezTo>
                  <a:pt x="65124" y="17325"/>
                  <a:pt x="65142" y="15461"/>
                  <a:pt x="65151" y="13587"/>
                </a:cubicBezTo>
                <a:cubicBezTo>
                  <a:pt x="66979" y="13561"/>
                  <a:pt x="68746" y="13436"/>
                  <a:pt x="70378" y="13239"/>
                </a:cubicBezTo>
                <a:cubicBezTo>
                  <a:pt x="70415" y="13236"/>
                  <a:pt x="70440" y="13227"/>
                  <a:pt x="70458" y="13227"/>
                </a:cubicBezTo>
                <a:close/>
                <a:moveTo>
                  <a:pt x="45355" y="13900"/>
                </a:moveTo>
                <a:cubicBezTo>
                  <a:pt x="45283" y="15559"/>
                  <a:pt x="45319" y="17334"/>
                  <a:pt x="45382" y="18984"/>
                </a:cubicBezTo>
                <a:cubicBezTo>
                  <a:pt x="43838" y="19047"/>
                  <a:pt x="42339" y="19163"/>
                  <a:pt x="40778" y="19208"/>
                </a:cubicBezTo>
                <a:cubicBezTo>
                  <a:pt x="40707" y="17521"/>
                  <a:pt x="40832" y="15809"/>
                  <a:pt x="40885" y="14149"/>
                </a:cubicBezTo>
                <a:cubicBezTo>
                  <a:pt x="42384" y="14069"/>
                  <a:pt x="43838" y="13953"/>
                  <a:pt x="45355" y="13900"/>
                </a:cubicBezTo>
                <a:close/>
                <a:moveTo>
                  <a:pt x="40529" y="14167"/>
                </a:moveTo>
                <a:cubicBezTo>
                  <a:pt x="40475" y="15826"/>
                  <a:pt x="40350" y="17539"/>
                  <a:pt x="40430" y="19234"/>
                </a:cubicBezTo>
                <a:cubicBezTo>
                  <a:pt x="38718" y="19288"/>
                  <a:pt x="37031" y="19377"/>
                  <a:pt x="35444" y="19564"/>
                </a:cubicBezTo>
                <a:cubicBezTo>
                  <a:pt x="35328" y="17923"/>
                  <a:pt x="35220" y="16112"/>
                  <a:pt x="35354" y="14399"/>
                </a:cubicBezTo>
                <a:cubicBezTo>
                  <a:pt x="37076" y="14319"/>
                  <a:pt x="38789" y="14230"/>
                  <a:pt x="40529" y="14167"/>
                </a:cubicBezTo>
                <a:close/>
                <a:moveTo>
                  <a:pt x="34953" y="14408"/>
                </a:moveTo>
                <a:lnTo>
                  <a:pt x="34953" y="14426"/>
                </a:lnTo>
                <a:lnTo>
                  <a:pt x="34997" y="14426"/>
                </a:lnTo>
                <a:cubicBezTo>
                  <a:pt x="34980" y="14711"/>
                  <a:pt x="34962" y="14997"/>
                  <a:pt x="34953" y="15282"/>
                </a:cubicBezTo>
                <a:lnTo>
                  <a:pt x="34953" y="16504"/>
                </a:lnTo>
                <a:lnTo>
                  <a:pt x="34944" y="16504"/>
                </a:lnTo>
                <a:cubicBezTo>
                  <a:pt x="34953" y="17566"/>
                  <a:pt x="35024" y="18610"/>
                  <a:pt x="35096" y="19609"/>
                </a:cubicBezTo>
                <a:cubicBezTo>
                  <a:pt x="35024" y="19609"/>
                  <a:pt x="34962" y="19618"/>
                  <a:pt x="34899" y="19627"/>
                </a:cubicBezTo>
                <a:lnTo>
                  <a:pt x="34899" y="19636"/>
                </a:lnTo>
                <a:cubicBezTo>
                  <a:pt x="34337" y="19654"/>
                  <a:pt x="32607" y="19689"/>
                  <a:pt x="30171" y="19743"/>
                </a:cubicBezTo>
                <a:cubicBezTo>
                  <a:pt x="30144" y="18949"/>
                  <a:pt x="30118" y="18271"/>
                  <a:pt x="30109" y="17807"/>
                </a:cubicBezTo>
                <a:cubicBezTo>
                  <a:pt x="30100" y="16986"/>
                  <a:pt x="30028" y="16219"/>
                  <a:pt x="29957" y="15470"/>
                </a:cubicBezTo>
                <a:cubicBezTo>
                  <a:pt x="29930" y="15157"/>
                  <a:pt x="29904" y="14845"/>
                  <a:pt x="29877" y="14542"/>
                </a:cubicBezTo>
                <a:cubicBezTo>
                  <a:pt x="32303" y="14506"/>
                  <a:pt x="34105" y="14470"/>
                  <a:pt x="34953" y="14408"/>
                </a:cubicBezTo>
                <a:close/>
                <a:moveTo>
                  <a:pt x="29493" y="14542"/>
                </a:moveTo>
                <a:cubicBezTo>
                  <a:pt x="29511" y="14863"/>
                  <a:pt x="29547" y="15184"/>
                  <a:pt x="29573" y="15505"/>
                </a:cubicBezTo>
                <a:cubicBezTo>
                  <a:pt x="29645" y="16246"/>
                  <a:pt x="29716" y="17004"/>
                  <a:pt x="29725" y="17816"/>
                </a:cubicBezTo>
                <a:cubicBezTo>
                  <a:pt x="29734" y="18280"/>
                  <a:pt x="29761" y="18958"/>
                  <a:pt x="29788" y="19752"/>
                </a:cubicBezTo>
                <a:cubicBezTo>
                  <a:pt x="28262" y="19787"/>
                  <a:pt x="26487" y="19823"/>
                  <a:pt x="24551" y="19868"/>
                </a:cubicBezTo>
                <a:cubicBezTo>
                  <a:pt x="24578" y="19591"/>
                  <a:pt x="24604" y="19368"/>
                  <a:pt x="24631" y="19216"/>
                </a:cubicBezTo>
                <a:cubicBezTo>
                  <a:pt x="24729" y="18583"/>
                  <a:pt x="24694" y="17147"/>
                  <a:pt x="24667" y="15764"/>
                </a:cubicBezTo>
                <a:cubicBezTo>
                  <a:pt x="24658" y="15354"/>
                  <a:pt x="24649" y="14952"/>
                  <a:pt x="24640" y="14586"/>
                </a:cubicBezTo>
                <a:cubicBezTo>
                  <a:pt x="26415" y="14578"/>
                  <a:pt x="28048" y="14560"/>
                  <a:pt x="29493" y="14542"/>
                </a:cubicBezTo>
                <a:close/>
                <a:moveTo>
                  <a:pt x="24257" y="14586"/>
                </a:moveTo>
                <a:cubicBezTo>
                  <a:pt x="24257" y="14952"/>
                  <a:pt x="24274" y="15354"/>
                  <a:pt x="24283" y="15773"/>
                </a:cubicBezTo>
                <a:cubicBezTo>
                  <a:pt x="24310" y="17075"/>
                  <a:pt x="24346" y="18556"/>
                  <a:pt x="24248" y="19163"/>
                </a:cubicBezTo>
                <a:cubicBezTo>
                  <a:pt x="24221" y="19323"/>
                  <a:pt x="24194" y="19573"/>
                  <a:pt x="24167" y="19877"/>
                </a:cubicBezTo>
                <a:cubicBezTo>
                  <a:pt x="22544" y="19921"/>
                  <a:pt x="20813" y="19957"/>
                  <a:pt x="19038" y="20001"/>
                </a:cubicBezTo>
                <a:cubicBezTo>
                  <a:pt x="19118" y="18101"/>
                  <a:pt x="19180" y="16210"/>
                  <a:pt x="19154" y="15452"/>
                </a:cubicBezTo>
                <a:cubicBezTo>
                  <a:pt x="19154" y="15256"/>
                  <a:pt x="19136" y="14961"/>
                  <a:pt x="19118" y="14604"/>
                </a:cubicBezTo>
                <a:cubicBezTo>
                  <a:pt x="20902" y="14595"/>
                  <a:pt x="22633" y="14595"/>
                  <a:pt x="24257" y="14586"/>
                </a:cubicBezTo>
                <a:close/>
                <a:moveTo>
                  <a:pt x="18734" y="14604"/>
                </a:moveTo>
                <a:cubicBezTo>
                  <a:pt x="18752" y="14970"/>
                  <a:pt x="18761" y="15264"/>
                  <a:pt x="18770" y="15470"/>
                </a:cubicBezTo>
                <a:cubicBezTo>
                  <a:pt x="18797" y="16210"/>
                  <a:pt x="18725" y="18110"/>
                  <a:pt x="18654" y="20010"/>
                </a:cubicBezTo>
                <a:cubicBezTo>
                  <a:pt x="16781" y="20064"/>
                  <a:pt x="14863" y="20109"/>
                  <a:pt x="12971" y="20162"/>
                </a:cubicBezTo>
                <a:cubicBezTo>
                  <a:pt x="12918" y="19190"/>
                  <a:pt x="12873" y="18351"/>
                  <a:pt x="12838" y="17905"/>
                </a:cubicBezTo>
                <a:cubicBezTo>
                  <a:pt x="12802" y="17405"/>
                  <a:pt x="12793" y="16130"/>
                  <a:pt x="12793" y="14604"/>
                </a:cubicBezTo>
                <a:close/>
                <a:moveTo>
                  <a:pt x="7226" y="14586"/>
                </a:moveTo>
                <a:lnTo>
                  <a:pt x="7226" y="14586"/>
                </a:lnTo>
                <a:cubicBezTo>
                  <a:pt x="8921" y="14595"/>
                  <a:pt x="10661" y="14595"/>
                  <a:pt x="12409" y="14604"/>
                </a:cubicBezTo>
                <a:cubicBezTo>
                  <a:pt x="12400" y="16139"/>
                  <a:pt x="12418" y="17423"/>
                  <a:pt x="12454" y="17932"/>
                </a:cubicBezTo>
                <a:cubicBezTo>
                  <a:pt x="12490" y="18378"/>
                  <a:pt x="12534" y="19208"/>
                  <a:pt x="12588" y="20171"/>
                </a:cubicBezTo>
                <a:cubicBezTo>
                  <a:pt x="10857" y="20216"/>
                  <a:pt x="9162" y="20269"/>
                  <a:pt x="7538" y="20314"/>
                </a:cubicBezTo>
                <a:cubicBezTo>
                  <a:pt x="7494" y="19288"/>
                  <a:pt x="7467" y="18378"/>
                  <a:pt x="7458" y="17807"/>
                </a:cubicBezTo>
                <a:cubicBezTo>
                  <a:pt x="7440" y="16986"/>
                  <a:pt x="7369" y="16219"/>
                  <a:pt x="7298" y="15470"/>
                </a:cubicBezTo>
                <a:cubicBezTo>
                  <a:pt x="7271" y="15175"/>
                  <a:pt x="7244" y="14881"/>
                  <a:pt x="7226" y="14586"/>
                </a:cubicBezTo>
                <a:close/>
                <a:moveTo>
                  <a:pt x="1900" y="14569"/>
                </a:moveTo>
                <a:lnTo>
                  <a:pt x="1900" y="14569"/>
                </a:lnTo>
                <a:cubicBezTo>
                  <a:pt x="3470" y="14578"/>
                  <a:pt x="5130" y="14586"/>
                  <a:pt x="6834" y="14586"/>
                </a:cubicBezTo>
                <a:cubicBezTo>
                  <a:pt x="6860" y="14890"/>
                  <a:pt x="6887" y="15193"/>
                  <a:pt x="6914" y="15505"/>
                </a:cubicBezTo>
                <a:cubicBezTo>
                  <a:pt x="6985" y="16246"/>
                  <a:pt x="7057" y="17004"/>
                  <a:pt x="7075" y="17816"/>
                </a:cubicBezTo>
                <a:cubicBezTo>
                  <a:pt x="7084" y="18387"/>
                  <a:pt x="7110" y="19297"/>
                  <a:pt x="7155" y="20332"/>
                </a:cubicBezTo>
                <a:cubicBezTo>
                  <a:pt x="5210" y="20385"/>
                  <a:pt x="3381" y="20448"/>
                  <a:pt x="1767" y="20501"/>
                </a:cubicBezTo>
                <a:cubicBezTo>
                  <a:pt x="1811" y="19930"/>
                  <a:pt x="1856" y="19475"/>
                  <a:pt x="1891" y="19216"/>
                </a:cubicBezTo>
                <a:cubicBezTo>
                  <a:pt x="1999" y="18583"/>
                  <a:pt x="1963" y="17147"/>
                  <a:pt x="1927" y="15764"/>
                </a:cubicBezTo>
                <a:cubicBezTo>
                  <a:pt x="1918" y="15345"/>
                  <a:pt x="1909" y="14934"/>
                  <a:pt x="1900" y="14569"/>
                </a:cubicBezTo>
                <a:close/>
                <a:moveTo>
                  <a:pt x="7164" y="20715"/>
                </a:moveTo>
                <a:cubicBezTo>
                  <a:pt x="7173" y="20965"/>
                  <a:pt x="7182" y="21215"/>
                  <a:pt x="7199" y="21473"/>
                </a:cubicBezTo>
                <a:cubicBezTo>
                  <a:pt x="7235" y="22437"/>
                  <a:pt x="7271" y="23463"/>
                  <a:pt x="7307" y="24382"/>
                </a:cubicBezTo>
                <a:cubicBezTo>
                  <a:pt x="5228" y="24292"/>
                  <a:pt x="3274" y="24212"/>
                  <a:pt x="1544" y="24150"/>
                </a:cubicBezTo>
                <a:cubicBezTo>
                  <a:pt x="1606" y="23070"/>
                  <a:pt x="1668" y="21866"/>
                  <a:pt x="1740" y="20885"/>
                </a:cubicBezTo>
                <a:cubicBezTo>
                  <a:pt x="3363" y="20831"/>
                  <a:pt x="5201" y="20769"/>
                  <a:pt x="7164" y="20715"/>
                </a:cubicBezTo>
                <a:close/>
                <a:moveTo>
                  <a:pt x="12606" y="20555"/>
                </a:moveTo>
                <a:cubicBezTo>
                  <a:pt x="12686" y="22009"/>
                  <a:pt x="12775" y="23650"/>
                  <a:pt x="12873" y="24631"/>
                </a:cubicBezTo>
                <a:cubicBezTo>
                  <a:pt x="11107" y="24551"/>
                  <a:pt x="9358" y="24471"/>
                  <a:pt x="7690" y="24400"/>
                </a:cubicBezTo>
                <a:cubicBezTo>
                  <a:pt x="7654" y="23472"/>
                  <a:pt x="7619" y="22437"/>
                  <a:pt x="7583" y="21465"/>
                </a:cubicBezTo>
                <a:cubicBezTo>
                  <a:pt x="7574" y="21206"/>
                  <a:pt x="7556" y="20947"/>
                  <a:pt x="7547" y="20697"/>
                </a:cubicBezTo>
                <a:cubicBezTo>
                  <a:pt x="9180" y="20653"/>
                  <a:pt x="10875" y="20599"/>
                  <a:pt x="12606" y="20555"/>
                </a:cubicBezTo>
                <a:close/>
                <a:moveTo>
                  <a:pt x="18645" y="20403"/>
                </a:moveTo>
                <a:lnTo>
                  <a:pt x="18645" y="20403"/>
                </a:lnTo>
                <a:cubicBezTo>
                  <a:pt x="18636" y="20635"/>
                  <a:pt x="18627" y="20876"/>
                  <a:pt x="18610" y="21108"/>
                </a:cubicBezTo>
                <a:cubicBezTo>
                  <a:pt x="18556" y="22589"/>
                  <a:pt x="18502" y="23989"/>
                  <a:pt x="18485" y="24765"/>
                </a:cubicBezTo>
                <a:cubicBezTo>
                  <a:pt x="18485" y="24810"/>
                  <a:pt x="18485" y="24855"/>
                  <a:pt x="18485" y="24890"/>
                </a:cubicBezTo>
                <a:cubicBezTo>
                  <a:pt x="16763" y="24810"/>
                  <a:pt x="14996" y="24730"/>
                  <a:pt x="13257" y="24649"/>
                </a:cubicBezTo>
                <a:cubicBezTo>
                  <a:pt x="13168" y="23686"/>
                  <a:pt x="13070" y="22027"/>
                  <a:pt x="12989" y="20546"/>
                </a:cubicBezTo>
                <a:cubicBezTo>
                  <a:pt x="14872" y="20492"/>
                  <a:pt x="16781" y="20448"/>
                  <a:pt x="18645" y="20403"/>
                </a:cubicBezTo>
                <a:close/>
                <a:moveTo>
                  <a:pt x="70271" y="19199"/>
                </a:moveTo>
                <a:lnTo>
                  <a:pt x="70271" y="19199"/>
                </a:lnTo>
                <a:cubicBezTo>
                  <a:pt x="70236" y="21010"/>
                  <a:pt x="70218" y="22963"/>
                  <a:pt x="70253" y="24819"/>
                </a:cubicBezTo>
                <a:cubicBezTo>
                  <a:pt x="69988" y="24816"/>
                  <a:pt x="69721" y="24814"/>
                  <a:pt x="69454" y="24814"/>
                </a:cubicBezTo>
                <a:cubicBezTo>
                  <a:pt x="68140" y="24814"/>
                  <a:pt x="66814" y="24850"/>
                  <a:pt x="65561" y="24917"/>
                </a:cubicBezTo>
                <a:cubicBezTo>
                  <a:pt x="65347" y="23204"/>
                  <a:pt x="65142" y="21482"/>
                  <a:pt x="65133" y="19555"/>
                </a:cubicBezTo>
                <a:cubicBezTo>
                  <a:pt x="66462" y="19502"/>
                  <a:pt x="67827" y="19547"/>
                  <a:pt x="69049" y="19377"/>
                </a:cubicBezTo>
                <a:cubicBezTo>
                  <a:pt x="69468" y="19323"/>
                  <a:pt x="69906" y="19252"/>
                  <a:pt x="70271" y="19199"/>
                </a:cubicBezTo>
                <a:close/>
                <a:moveTo>
                  <a:pt x="61100" y="19457"/>
                </a:moveTo>
                <a:cubicBezTo>
                  <a:pt x="62340" y="19475"/>
                  <a:pt x="63545" y="19520"/>
                  <a:pt x="64776" y="19547"/>
                </a:cubicBezTo>
                <a:cubicBezTo>
                  <a:pt x="64776" y="21482"/>
                  <a:pt x="65017" y="23231"/>
                  <a:pt x="65204" y="24944"/>
                </a:cubicBezTo>
                <a:cubicBezTo>
                  <a:pt x="64000" y="24979"/>
                  <a:pt x="62840" y="25069"/>
                  <a:pt x="61654" y="25140"/>
                </a:cubicBezTo>
                <a:cubicBezTo>
                  <a:pt x="61422" y="23302"/>
                  <a:pt x="61216" y="21429"/>
                  <a:pt x="61092" y="19493"/>
                </a:cubicBezTo>
                <a:cubicBezTo>
                  <a:pt x="61092" y="19475"/>
                  <a:pt x="61092" y="19466"/>
                  <a:pt x="61100" y="19457"/>
                </a:cubicBezTo>
                <a:close/>
                <a:moveTo>
                  <a:pt x="24141" y="20269"/>
                </a:moveTo>
                <a:cubicBezTo>
                  <a:pt x="24051" y="21349"/>
                  <a:pt x="23962" y="22910"/>
                  <a:pt x="23891" y="24239"/>
                </a:cubicBezTo>
                <a:cubicBezTo>
                  <a:pt x="23873" y="24560"/>
                  <a:pt x="23855" y="24872"/>
                  <a:pt x="23846" y="25149"/>
                </a:cubicBezTo>
                <a:cubicBezTo>
                  <a:pt x="22258" y="25078"/>
                  <a:pt x="20581" y="24997"/>
                  <a:pt x="18868" y="24908"/>
                </a:cubicBezTo>
                <a:cubicBezTo>
                  <a:pt x="18868" y="24863"/>
                  <a:pt x="18868" y="24819"/>
                  <a:pt x="18877" y="24774"/>
                </a:cubicBezTo>
                <a:cubicBezTo>
                  <a:pt x="18886" y="23998"/>
                  <a:pt x="18940" y="22606"/>
                  <a:pt x="19002" y="21117"/>
                </a:cubicBezTo>
                <a:cubicBezTo>
                  <a:pt x="19011" y="20876"/>
                  <a:pt x="19020" y="20635"/>
                  <a:pt x="19029" y="20385"/>
                </a:cubicBezTo>
                <a:cubicBezTo>
                  <a:pt x="20795" y="20349"/>
                  <a:pt x="22517" y="20305"/>
                  <a:pt x="24141" y="20269"/>
                </a:cubicBezTo>
                <a:close/>
                <a:moveTo>
                  <a:pt x="55953" y="19306"/>
                </a:moveTo>
                <a:cubicBezTo>
                  <a:pt x="57532" y="19368"/>
                  <a:pt x="59102" y="19439"/>
                  <a:pt x="60726" y="19457"/>
                </a:cubicBezTo>
                <a:cubicBezTo>
                  <a:pt x="60868" y="21411"/>
                  <a:pt x="61065" y="23302"/>
                  <a:pt x="61297" y="25158"/>
                </a:cubicBezTo>
                <a:cubicBezTo>
                  <a:pt x="59620" y="25265"/>
                  <a:pt x="57809" y="25265"/>
                  <a:pt x="56051" y="25265"/>
                </a:cubicBezTo>
                <a:cubicBezTo>
                  <a:pt x="56033" y="23267"/>
                  <a:pt x="56015" y="21277"/>
                  <a:pt x="55944" y="19332"/>
                </a:cubicBezTo>
                <a:cubicBezTo>
                  <a:pt x="55944" y="19323"/>
                  <a:pt x="55944" y="19306"/>
                  <a:pt x="55953" y="19306"/>
                </a:cubicBezTo>
                <a:close/>
                <a:moveTo>
                  <a:pt x="50913" y="19199"/>
                </a:moveTo>
                <a:cubicBezTo>
                  <a:pt x="52501" y="19199"/>
                  <a:pt x="54044" y="19243"/>
                  <a:pt x="55587" y="19297"/>
                </a:cubicBezTo>
                <a:cubicBezTo>
                  <a:pt x="55659" y="21250"/>
                  <a:pt x="55676" y="23258"/>
                  <a:pt x="55694" y="25265"/>
                </a:cubicBezTo>
                <a:cubicBezTo>
                  <a:pt x="54178" y="25309"/>
                  <a:pt x="52634" y="25327"/>
                  <a:pt x="51127" y="25390"/>
                </a:cubicBezTo>
                <a:cubicBezTo>
                  <a:pt x="51109" y="23284"/>
                  <a:pt x="51064" y="21197"/>
                  <a:pt x="50904" y="19234"/>
                </a:cubicBezTo>
                <a:cubicBezTo>
                  <a:pt x="50895" y="19216"/>
                  <a:pt x="50895" y="19199"/>
                  <a:pt x="50913" y="19199"/>
                </a:cubicBezTo>
                <a:close/>
                <a:moveTo>
                  <a:pt x="29796" y="20135"/>
                </a:moveTo>
                <a:cubicBezTo>
                  <a:pt x="29814" y="20564"/>
                  <a:pt x="29832" y="21018"/>
                  <a:pt x="29850" y="21473"/>
                </a:cubicBezTo>
                <a:cubicBezTo>
                  <a:pt x="29904" y="22838"/>
                  <a:pt x="29966" y="24319"/>
                  <a:pt x="29993" y="25461"/>
                </a:cubicBezTo>
                <a:cubicBezTo>
                  <a:pt x="28333" y="25372"/>
                  <a:pt x="26371" y="25274"/>
                  <a:pt x="24230" y="25176"/>
                </a:cubicBezTo>
                <a:cubicBezTo>
                  <a:pt x="24239" y="24890"/>
                  <a:pt x="24257" y="24578"/>
                  <a:pt x="24274" y="24257"/>
                </a:cubicBezTo>
                <a:cubicBezTo>
                  <a:pt x="24355" y="22910"/>
                  <a:pt x="24435" y="21331"/>
                  <a:pt x="24524" y="20260"/>
                </a:cubicBezTo>
                <a:cubicBezTo>
                  <a:pt x="26469" y="20207"/>
                  <a:pt x="28262" y="20171"/>
                  <a:pt x="29796" y="20135"/>
                </a:cubicBezTo>
                <a:close/>
                <a:moveTo>
                  <a:pt x="50538" y="19199"/>
                </a:moveTo>
                <a:cubicBezTo>
                  <a:pt x="50716" y="21170"/>
                  <a:pt x="50743" y="23284"/>
                  <a:pt x="50779" y="25408"/>
                </a:cubicBezTo>
                <a:cubicBezTo>
                  <a:pt x="49280" y="25488"/>
                  <a:pt x="47755" y="25541"/>
                  <a:pt x="46238" y="25604"/>
                </a:cubicBezTo>
                <a:cubicBezTo>
                  <a:pt x="46086" y="23499"/>
                  <a:pt x="45854" y="21473"/>
                  <a:pt x="45756" y="19315"/>
                </a:cubicBezTo>
                <a:cubicBezTo>
                  <a:pt x="47335" y="19261"/>
                  <a:pt x="48905" y="19199"/>
                  <a:pt x="50538" y="19199"/>
                </a:cubicBezTo>
                <a:close/>
                <a:moveTo>
                  <a:pt x="35105" y="19966"/>
                </a:moveTo>
                <a:cubicBezTo>
                  <a:pt x="35158" y="21857"/>
                  <a:pt x="35220" y="23793"/>
                  <a:pt x="35212" y="25720"/>
                </a:cubicBezTo>
                <a:cubicBezTo>
                  <a:pt x="34846" y="25702"/>
                  <a:pt x="33044" y="25613"/>
                  <a:pt x="30376" y="25479"/>
                </a:cubicBezTo>
                <a:cubicBezTo>
                  <a:pt x="30350" y="24328"/>
                  <a:pt x="30287" y="22838"/>
                  <a:pt x="30234" y="21465"/>
                </a:cubicBezTo>
                <a:cubicBezTo>
                  <a:pt x="30216" y="21001"/>
                  <a:pt x="30198" y="20555"/>
                  <a:pt x="30189" y="20126"/>
                </a:cubicBezTo>
                <a:cubicBezTo>
                  <a:pt x="33115" y="20064"/>
                  <a:pt x="35015" y="20019"/>
                  <a:pt x="35096" y="20019"/>
                </a:cubicBezTo>
                <a:lnTo>
                  <a:pt x="35096" y="19966"/>
                </a:lnTo>
                <a:close/>
                <a:moveTo>
                  <a:pt x="45399" y="19332"/>
                </a:moveTo>
                <a:cubicBezTo>
                  <a:pt x="45498" y="21491"/>
                  <a:pt x="45738" y="23516"/>
                  <a:pt x="45890" y="25622"/>
                </a:cubicBezTo>
                <a:cubicBezTo>
                  <a:pt x="44347" y="25729"/>
                  <a:pt x="42794" y="25809"/>
                  <a:pt x="41189" y="25845"/>
                </a:cubicBezTo>
                <a:cubicBezTo>
                  <a:pt x="41126" y="23686"/>
                  <a:pt x="40885" y="21696"/>
                  <a:pt x="40805" y="19564"/>
                </a:cubicBezTo>
                <a:cubicBezTo>
                  <a:pt x="42357" y="19520"/>
                  <a:pt x="43856" y="19404"/>
                  <a:pt x="45399" y="19332"/>
                </a:cubicBezTo>
                <a:close/>
                <a:moveTo>
                  <a:pt x="40448" y="19582"/>
                </a:moveTo>
                <a:cubicBezTo>
                  <a:pt x="40537" y="21714"/>
                  <a:pt x="40769" y="23695"/>
                  <a:pt x="40832" y="25854"/>
                </a:cubicBezTo>
                <a:cubicBezTo>
                  <a:pt x="40150" y="25871"/>
                  <a:pt x="39455" y="25884"/>
                  <a:pt x="38763" y="25884"/>
                </a:cubicBezTo>
                <a:cubicBezTo>
                  <a:pt x="37664" y="25884"/>
                  <a:pt x="36576" y="25851"/>
                  <a:pt x="35568" y="25747"/>
                </a:cubicBezTo>
                <a:cubicBezTo>
                  <a:pt x="35568" y="23775"/>
                  <a:pt x="35506" y="21812"/>
                  <a:pt x="35470" y="19921"/>
                </a:cubicBezTo>
                <a:cubicBezTo>
                  <a:pt x="37049" y="19725"/>
                  <a:pt x="38735" y="19645"/>
                  <a:pt x="40448" y="19582"/>
                </a:cubicBezTo>
                <a:close/>
                <a:moveTo>
                  <a:pt x="1526" y="24533"/>
                </a:moveTo>
                <a:cubicBezTo>
                  <a:pt x="3256" y="24596"/>
                  <a:pt x="5228" y="24676"/>
                  <a:pt x="7315" y="24765"/>
                </a:cubicBezTo>
                <a:cubicBezTo>
                  <a:pt x="7351" y="25800"/>
                  <a:pt x="7369" y="26665"/>
                  <a:pt x="7351" y="27112"/>
                </a:cubicBezTo>
                <a:cubicBezTo>
                  <a:pt x="7342" y="27477"/>
                  <a:pt x="7307" y="28173"/>
                  <a:pt x="7253" y="29047"/>
                </a:cubicBezTo>
                <a:cubicBezTo>
                  <a:pt x="5032" y="29021"/>
                  <a:pt x="3007" y="28994"/>
                  <a:pt x="1356" y="28985"/>
                </a:cubicBezTo>
                <a:cubicBezTo>
                  <a:pt x="1365" y="27852"/>
                  <a:pt x="1374" y="26942"/>
                  <a:pt x="1401" y="26541"/>
                </a:cubicBezTo>
                <a:cubicBezTo>
                  <a:pt x="1436" y="26130"/>
                  <a:pt x="1481" y="25399"/>
                  <a:pt x="1526" y="24533"/>
                </a:cubicBezTo>
                <a:close/>
                <a:moveTo>
                  <a:pt x="68997" y="25170"/>
                </a:moveTo>
                <a:cubicBezTo>
                  <a:pt x="69422" y="25170"/>
                  <a:pt x="69848" y="25177"/>
                  <a:pt x="70271" y="25194"/>
                </a:cubicBezTo>
                <a:cubicBezTo>
                  <a:pt x="70298" y="26460"/>
                  <a:pt x="70343" y="27718"/>
                  <a:pt x="70450" y="28914"/>
                </a:cubicBezTo>
                <a:cubicBezTo>
                  <a:pt x="68969" y="28914"/>
                  <a:pt x="67550" y="28985"/>
                  <a:pt x="66150" y="29074"/>
                </a:cubicBezTo>
                <a:cubicBezTo>
                  <a:pt x="65936" y="27834"/>
                  <a:pt x="65757" y="26567"/>
                  <a:pt x="65606" y="25274"/>
                </a:cubicBezTo>
                <a:cubicBezTo>
                  <a:pt x="66700" y="25222"/>
                  <a:pt x="67847" y="25170"/>
                  <a:pt x="68997" y="25170"/>
                </a:cubicBezTo>
                <a:close/>
                <a:moveTo>
                  <a:pt x="7699" y="24783"/>
                </a:moveTo>
                <a:lnTo>
                  <a:pt x="7699" y="24783"/>
                </a:lnTo>
                <a:cubicBezTo>
                  <a:pt x="9376" y="24855"/>
                  <a:pt x="11134" y="24935"/>
                  <a:pt x="12909" y="25015"/>
                </a:cubicBezTo>
                <a:cubicBezTo>
                  <a:pt x="12918" y="25122"/>
                  <a:pt x="12936" y="25211"/>
                  <a:pt x="12945" y="25283"/>
                </a:cubicBezTo>
                <a:cubicBezTo>
                  <a:pt x="13043" y="25889"/>
                  <a:pt x="13007" y="27370"/>
                  <a:pt x="12971" y="28673"/>
                </a:cubicBezTo>
                <a:cubicBezTo>
                  <a:pt x="12971" y="28842"/>
                  <a:pt x="12971" y="29003"/>
                  <a:pt x="12962" y="29154"/>
                </a:cubicBezTo>
                <a:cubicBezTo>
                  <a:pt x="11125" y="29119"/>
                  <a:pt x="9332" y="29083"/>
                  <a:pt x="7637" y="29056"/>
                </a:cubicBezTo>
                <a:cubicBezTo>
                  <a:pt x="7690" y="28182"/>
                  <a:pt x="7726" y="27495"/>
                  <a:pt x="7735" y="27120"/>
                </a:cubicBezTo>
                <a:cubicBezTo>
                  <a:pt x="7753" y="26674"/>
                  <a:pt x="7735" y="25809"/>
                  <a:pt x="7699" y="24783"/>
                </a:cubicBezTo>
                <a:close/>
                <a:moveTo>
                  <a:pt x="65258" y="25283"/>
                </a:moveTo>
                <a:cubicBezTo>
                  <a:pt x="65409" y="26576"/>
                  <a:pt x="65579" y="27852"/>
                  <a:pt x="65793" y="29083"/>
                </a:cubicBezTo>
                <a:cubicBezTo>
                  <a:pt x="64597" y="29137"/>
                  <a:pt x="63384" y="29181"/>
                  <a:pt x="62153" y="29208"/>
                </a:cubicBezTo>
                <a:cubicBezTo>
                  <a:pt x="62010" y="27959"/>
                  <a:pt x="61832" y="26746"/>
                  <a:pt x="61698" y="25488"/>
                </a:cubicBezTo>
                <a:cubicBezTo>
                  <a:pt x="62867" y="25417"/>
                  <a:pt x="64053" y="25345"/>
                  <a:pt x="65231" y="25283"/>
                </a:cubicBezTo>
                <a:close/>
                <a:moveTo>
                  <a:pt x="61323" y="25515"/>
                </a:moveTo>
                <a:cubicBezTo>
                  <a:pt x="61350" y="25533"/>
                  <a:pt x="61350" y="25586"/>
                  <a:pt x="61350" y="25613"/>
                </a:cubicBezTo>
                <a:cubicBezTo>
                  <a:pt x="61511" y="26781"/>
                  <a:pt x="61636" y="28013"/>
                  <a:pt x="61796" y="29208"/>
                </a:cubicBezTo>
                <a:cubicBezTo>
                  <a:pt x="60756" y="29193"/>
                  <a:pt x="59693" y="29175"/>
                  <a:pt x="58636" y="29175"/>
                </a:cubicBezTo>
                <a:cubicBezTo>
                  <a:pt x="57817" y="29175"/>
                  <a:pt x="57001" y="29186"/>
                  <a:pt x="56203" y="29217"/>
                </a:cubicBezTo>
                <a:cubicBezTo>
                  <a:pt x="56131" y="28030"/>
                  <a:pt x="56069" y="26844"/>
                  <a:pt x="56051" y="25613"/>
                </a:cubicBezTo>
                <a:lnTo>
                  <a:pt x="56051" y="25613"/>
                </a:lnTo>
                <a:cubicBezTo>
                  <a:pt x="56379" y="25614"/>
                  <a:pt x="56707" y="25615"/>
                  <a:pt x="57035" y="25615"/>
                </a:cubicBezTo>
                <a:cubicBezTo>
                  <a:pt x="58497" y="25615"/>
                  <a:pt x="59946" y="25595"/>
                  <a:pt x="61323" y="25515"/>
                </a:cubicBezTo>
                <a:close/>
                <a:moveTo>
                  <a:pt x="13301" y="25033"/>
                </a:moveTo>
                <a:cubicBezTo>
                  <a:pt x="15023" y="25113"/>
                  <a:pt x="16763" y="25194"/>
                  <a:pt x="18476" y="25274"/>
                </a:cubicBezTo>
                <a:cubicBezTo>
                  <a:pt x="18449" y="25898"/>
                  <a:pt x="18386" y="26496"/>
                  <a:pt x="18333" y="27076"/>
                </a:cubicBezTo>
                <a:cubicBezTo>
                  <a:pt x="18271" y="27816"/>
                  <a:pt x="18199" y="28530"/>
                  <a:pt x="18190" y="29270"/>
                </a:cubicBezTo>
                <a:cubicBezTo>
                  <a:pt x="16576" y="29235"/>
                  <a:pt x="14952" y="29199"/>
                  <a:pt x="13346" y="29163"/>
                </a:cubicBezTo>
                <a:cubicBezTo>
                  <a:pt x="13355" y="29012"/>
                  <a:pt x="13355" y="28851"/>
                  <a:pt x="13355" y="28682"/>
                </a:cubicBezTo>
                <a:cubicBezTo>
                  <a:pt x="13391" y="27299"/>
                  <a:pt x="13426" y="25863"/>
                  <a:pt x="13328" y="25229"/>
                </a:cubicBezTo>
                <a:cubicBezTo>
                  <a:pt x="13319" y="25167"/>
                  <a:pt x="13310" y="25104"/>
                  <a:pt x="13301" y="25033"/>
                </a:cubicBezTo>
                <a:close/>
                <a:moveTo>
                  <a:pt x="55694" y="25622"/>
                </a:moveTo>
                <a:cubicBezTo>
                  <a:pt x="55712" y="26862"/>
                  <a:pt x="55783" y="28048"/>
                  <a:pt x="55855" y="29235"/>
                </a:cubicBezTo>
                <a:cubicBezTo>
                  <a:pt x="54312" y="29306"/>
                  <a:pt x="52670" y="29270"/>
                  <a:pt x="51127" y="29333"/>
                </a:cubicBezTo>
                <a:cubicBezTo>
                  <a:pt x="51100" y="28155"/>
                  <a:pt x="51145" y="26906"/>
                  <a:pt x="51136" y="25738"/>
                </a:cubicBezTo>
                <a:cubicBezTo>
                  <a:pt x="52643" y="25684"/>
                  <a:pt x="54169" y="25657"/>
                  <a:pt x="55694" y="25622"/>
                </a:cubicBezTo>
                <a:close/>
                <a:moveTo>
                  <a:pt x="18859" y="25301"/>
                </a:moveTo>
                <a:cubicBezTo>
                  <a:pt x="20563" y="25381"/>
                  <a:pt x="22240" y="25461"/>
                  <a:pt x="23819" y="25533"/>
                </a:cubicBezTo>
                <a:cubicBezTo>
                  <a:pt x="23802" y="25943"/>
                  <a:pt x="23775" y="26282"/>
                  <a:pt x="23757" y="26514"/>
                </a:cubicBezTo>
                <a:cubicBezTo>
                  <a:pt x="23721" y="26969"/>
                  <a:pt x="23712" y="28066"/>
                  <a:pt x="23712" y="29404"/>
                </a:cubicBezTo>
                <a:cubicBezTo>
                  <a:pt x="22071" y="29369"/>
                  <a:pt x="20331" y="29324"/>
                  <a:pt x="18574" y="29279"/>
                </a:cubicBezTo>
                <a:cubicBezTo>
                  <a:pt x="18583" y="28548"/>
                  <a:pt x="18654" y="27843"/>
                  <a:pt x="18717" y="27112"/>
                </a:cubicBezTo>
                <a:cubicBezTo>
                  <a:pt x="18770" y="26523"/>
                  <a:pt x="18833" y="25925"/>
                  <a:pt x="18859" y="25301"/>
                </a:cubicBezTo>
                <a:close/>
                <a:moveTo>
                  <a:pt x="50779" y="25764"/>
                </a:moveTo>
                <a:lnTo>
                  <a:pt x="50779" y="25764"/>
                </a:lnTo>
                <a:cubicBezTo>
                  <a:pt x="50806" y="26933"/>
                  <a:pt x="50743" y="28155"/>
                  <a:pt x="50779" y="29333"/>
                </a:cubicBezTo>
                <a:cubicBezTo>
                  <a:pt x="49378" y="29404"/>
                  <a:pt x="47906" y="29404"/>
                  <a:pt x="46443" y="29413"/>
                </a:cubicBezTo>
                <a:cubicBezTo>
                  <a:pt x="46399" y="28262"/>
                  <a:pt x="46327" y="27067"/>
                  <a:pt x="46274" y="25961"/>
                </a:cubicBezTo>
                <a:cubicBezTo>
                  <a:pt x="47772" y="25889"/>
                  <a:pt x="49289" y="25845"/>
                  <a:pt x="50779" y="25764"/>
                </a:cubicBezTo>
                <a:close/>
                <a:moveTo>
                  <a:pt x="45890" y="25979"/>
                </a:moveTo>
                <a:cubicBezTo>
                  <a:pt x="45926" y="26014"/>
                  <a:pt x="45926" y="26095"/>
                  <a:pt x="45926" y="26166"/>
                </a:cubicBezTo>
                <a:cubicBezTo>
                  <a:pt x="45979" y="27227"/>
                  <a:pt x="46051" y="28343"/>
                  <a:pt x="46095" y="29422"/>
                </a:cubicBezTo>
                <a:cubicBezTo>
                  <a:pt x="44604" y="29463"/>
                  <a:pt x="43159" y="29549"/>
                  <a:pt x="41627" y="29549"/>
                </a:cubicBezTo>
                <a:cubicBezTo>
                  <a:pt x="41491" y="29549"/>
                  <a:pt x="41353" y="29548"/>
                  <a:pt x="41215" y="29547"/>
                </a:cubicBezTo>
                <a:cubicBezTo>
                  <a:pt x="41215" y="28423"/>
                  <a:pt x="41224" y="27290"/>
                  <a:pt x="41198" y="26193"/>
                </a:cubicBezTo>
                <a:cubicBezTo>
                  <a:pt x="42803" y="26166"/>
                  <a:pt x="44356" y="26077"/>
                  <a:pt x="45890" y="25979"/>
                </a:cubicBezTo>
                <a:close/>
                <a:moveTo>
                  <a:pt x="24203" y="25559"/>
                </a:moveTo>
                <a:cubicBezTo>
                  <a:pt x="26362" y="25657"/>
                  <a:pt x="28333" y="25756"/>
                  <a:pt x="30002" y="25845"/>
                </a:cubicBezTo>
                <a:cubicBezTo>
                  <a:pt x="30011" y="26389"/>
                  <a:pt x="30020" y="26835"/>
                  <a:pt x="30011" y="27112"/>
                </a:cubicBezTo>
                <a:cubicBezTo>
                  <a:pt x="30002" y="27495"/>
                  <a:pt x="29957" y="28218"/>
                  <a:pt x="29904" y="29146"/>
                </a:cubicBezTo>
                <a:cubicBezTo>
                  <a:pt x="29904" y="29288"/>
                  <a:pt x="29895" y="29431"/>
                  <a:pt x="29886" y="29574"/>
                </a:cubicBezTo>
                <a:cubicBezTo>
                  <a:pt x="28209" y="29520"/>
                  <a:pt x="26228" y="29476"/>
                  <a:pt x="24096" y="29413"/>
                </a:cubicBezTo>
                <a:cubicBezTo>
                  <a:pt x="24096" y="28084"/>
                  <a:pt x="24105" y="26996"/>
                  <a:pt x="24141" y="26541"/>
                </a:cubicBezTo>
                <a:cubicBezTo>
                  <a:pt x="24158" y="26309"/>
                  <a:pt x="24185" y="25970"/>
                  <a:pt x="24203" y="25559"/>
                </a:cubicBezTo>
                <a:close/>
                <a:moveTo>
                  <a:pt x="30385" y="25863"/>
                </a:moveTo>
                <a:lnTo>
                  <a:pt x="30385" y="25863"/>
                </a:lnTo>
                <a:cubicBezTo>
                  <a:pt x="33088" y="25996"/>
                  <a:pt x="34908" y="26095"/>
                  <a:pt x="35203" y="26112"/>
                </a:cubicBezTo>
                <a:cubicBezTo>
                  <a:pt x="35185" y="27299"/>
                  <a:pt x="35131" y="28521"/>
                  <a:pt x="35149" y="29716"/>
                </a:cubicBezTo>
                <a:cubicBezTo>
                  <a:pt x="34667" y="29708"/>
                  <a:pt x="32856" y="29654"/>
                  <a:pt x="30269" y="29583"/>
                </a:cubicBezTo>
                <a:cubicBezTo>
                  <a:pt x="30278" y="29440"/>
                  <a:pt x="30287" y="29297"/>
                  <a:pt x="30287" y="29163"/>
                </a:cubicBezTo>
                <a:cubicBezTo>
                  <a:pt x="30341" y="28236"/>
                  <a:pt x="30385" y="27504"/>
                  <a:pt x="30394" y="27120"/>
                </a:cubicBezTo>
                <a:cubicBezTo>
                  <a:pt x="30403" y="26844"/>
                  <a:pt x="30403" y="26407"/>
                  <a:pt x="30385" y="25863"/>
                </a:cubicBezTo>
                <a:close/>
                <a:moveTo>
                  <a:pt x="35568" y="26103"/>
                </a:moveTo>
                <a:cubicBezTo>
                  <a:pt x="36562" y="26207"/>
                  <a:pt x="37648" y="26237"/>
                  <a:pt x="38742" y="26237"/>
                </a:cubicBezTo>
                <a:cubicBezTo>
                  <a:pt x="39446" y="26237"/>
                  <a:pt x="40153" y="26224"/>
                  <a:pt x="40841" y="26210"/>
                </a:cubicBezTo>
                <a:cubicBezTo>
                  <a:pt x="40868" y="27299"/>
                  <a:pt x="40859" y="28432"/>
                  <a:pt x="40868" y="29556"/>
                </a:cubicBezTo>
                <a:cubicBezTo>
                  <a:pt x="39057" y="29592"/>
                  <a:pt x="37335" y="29716"/>
                  <a:pt x="35506" y="29734"/>
                </a:cubicBezTo>
                <a:cubicBezTo>
                  <a:pt x="35479" y="28521"/>
                  <a:pt x="35542" y="27335"/>
                  <a:pt x="35559" y="26130"/>
                </a:cubicBezTo>
                <a:cubicBezTo>
                  <a:pt x="35559" y="26121"/>
                  <a:pt x="35559" y="26103"/>
                  <a:pt x="35568" y="26103"/>
                </a:cubicBezTo>
                <a:close/>
                <a:moveTo>
                  <a:pt x="1356" y="29369"/>
                </a:moveTo>
                <a:cubicBezTo>
                  <a:pt x="2998" y="29377"/>
                  <a:pt x="5014" y="29404"/>
                  <a:pt x="7235" y="29440"/>
                </a:cubicBezTo>
                <a:cubicBezTo>
                  <a:pt x="7155" y="30948"/>
                  <a:pt x="7075" y="32393"/>
                  <a:pt x="7030" y="33597"/>
                </a:cubicBezTo>
                <a:cubicBezTo>
                  <a:pt x="4746" y="33499"/>
                  <a:pt x="2784" y="33410"/>
                  <a:pt x="1374" y="33329"/>
                </a:cubicBezTo>
                <a:cubicBezTo>
                  <a:pt x="1365" y="32000"/>
                  <a:pt x="1356" y="30582"/>
                  <a:pt x="1356" y="29369"/>
                </a:cubicBezTo>
                <a:close/>
                <a:moveTo>
                  <a:pt x="7619" y="29440"/>
                </a:moveTo>
                <a:cubicBezTo>
                  <a:pt x="9314" y="29476"/>
                  <a:pt x="11116" y="29502"/>
                  <a:pt x="12954" y="29547"/>
                </a:cubicBezTo>
                <a:cubicBezTo>
                  <a:pt x="12945" y="30270"/>
                  <a:pt x="12936" y="30894"/>
                  <a:pt x="12971" y="31233"/>
                </a:cubicBezTo>
                <a:cubicBezTo>
                  <a:pt x="13007" y="31599"/>
                  <a:pt x="13007" y="32643"/>
                  <a:pt x="12989" y="33838"/>
                </a:cubicBezTo>
                <a:cubicBezTo>
                  <a:pt x="11027" y="33767"/>
                  <a:pt x="9135" y="33686"/>
                  <a:pt x="7414" y="33615"/>
                </a:cubicBezTo>
                <a:cubicBezTo>
                  <a:pt x="7467" y="32250"/>
                  <a:pt x="7547" y="30680"/>
                  <a:pt x="7619" y="29440"/>
                </a:cubicBezTo>
                <a:close/>
                <a:moveTo>
                  <a:pt x="13337" y="29556"/>
                </a:moveTo>
                <a:cubicBezTo>
                  <a:pt x="14943" y="29583"/>
                  <a:pt x="16576" y="29618"/>
                  <a:pt x="18190" y="29663"/>
                </a:cubicBezTo>
                <a:cubicBezTo>
                  <a:pt x="18190" y="29859"/>
                  <a:pt x="18199" y="30064"/>
                  <a:pt x="18208" y="30278"/>
                </a:cubicBezTo>
                <a:cubicBezTo>
                  <a:pt x="18262" y="31313"/>
                  <a:pt x="18378" y="32518"/>
                  <a:pt x="18485" y="33677"/>
                </a:cubicBezTo>
                <a:cubicBezTo>
                  <a:pt x="18502" y="33802"/>
                  <a:pt x="18511" y="33927"/>
                  <a:pt x="18520" y="34052"/>
                </a:cubicBezTo>
                <a:cubicBezTo>
                  <a:pt x="16799" y="33981"/>
                  <a:pt x="15068" y="33918"/>
                  <a:pt x="13373" y="33856"/>
                </a:cubicBezTo>
                <a:cubicBezTo>
                  <a:pt x="13391" y="32616"/>
                  <a:pt x="13391" y="31581"/>
                  <a:pt x="13355" y="31197"/>
                </a:cubicBezTo>
                <a:cubicBezTo>
                  <a:pt x="13319" y="30876"/>
                  <a:pt x="13328" y="30261"/>
                  <a:pt x="13337" y="29556"/>
                </a:cubicBezTo>
                <a:close/>
                <a:moveTo>
                  <a:pt x="18574" y="29672"/>
                </a:moveTo>
                <a:lnTo>
                  <a:pt x="18574" y="29672"/>
                </a:lnTo>
                <a:cubicBezTo>
                  <a:pt x="20331" y="29708"/>
                  <a:pt x="22071" y="29752"/>
                  <a:pt x="23712" y="29797"/>
                </a:cubicBezTo>
                <a:cubicBezTo>
                  <a:pt x="23712" y="31197"/>
                  <a:pt x="23721" y="32812"/>
                  <a:pt x="23739" y="34239"/>
                </a:cubicBezTo>
                <a:cubicBezTo>
                  <a:pt x="22178" y="34186"/>
                  <a:pt x="20554" y="34123"/>
                  <a:pt x="18913" y="34061"/>
                </a:cubicBezTo>
                <a:cubicBezTo>
                  <a:pt x="18895" y="33918"/>
                  <a:pt x="18886" y="33784"/>
                  <a:pt x="18868" y="33642"/>
                </a:cubicBezTo>
                <a:cubicBezTo>
                  <a:pt x="18761" y="32482"/>
                  <a:pt x="18645" y="31287"/>
                  <a:pt x="18592" y="30261"/>
                </a:cubicBezTo>
                <a:cubicBezTo>
                  <a:pt x="18583" y="30055"/>
                  <a:pt x="18574" y="29859"/>
                  <a:pt x="18574" y="29672"/>
                </a:cubicBezTo>
                <a:close/>
                <a:moveTo>
                  <a:pt x="24096" y="29806"/>
                </a:moveTo>
                <a:cubicBezTo>
                  <a:pt x="26228" y="29859"/>
                  <a:pt x="28191" y="29913"/>
                  <a:pt x="29859" y="29957"/>
                </a:cubicBezTo>
                <a:cubicBezTo>
                  <a:pt x="29770" y="31643"/>
                  <a:pt x="29689" y="33231"/>
                  <a:pt x="29663" y="34445"/>
                </a:cubicBezTo>
                <a:cubicBezTo>
                  <a:pt x="28021" y="34391"/>
                  <a:pt x="26139" y="34320"/>
                  <a:pt x="24123" y="34248"/>
                </a:cubicBezTo>
                <a:cubicBezTo>
                  <a:pt x="24114" y="32830"/>
                  <a:pt x="24096" y="31206"/>
                  <a:pt x="24096" y="29806"/>
                </a:cubicBezTo>
                <a:close/>
                <a:moveTo>
                  <a:pt x="30251" y="29966"/>
                </a:moveTo>
                <a:cubicBezTo>
                  <a:pt x="32981" y="30038"/>
                  <a:pt x="34846" y="30091"/>
                  <a:pt x="35167" y="30100"/>
                </a:cubicBezTo>
                <a:cubicBezTo>
                  <a:pt x="35220" y="31670"/>
                  <a:pt x="35390" y="33160"/>
                  <a:pt x="35497" y="34641"/>
                </a:cubicBezTo>
                <a:cubicBezTo>
                  <a:pt x="35435" y="34641"/>
                  <a:pt x="35336" y="34641"/>
                  <a:pt x="35203" y="34632"/>
                </a:cubicBezTo>
                <a:cubicBezTo>
                  <a:pt x="35113" y="34623"/>
                  <a:pt x="35033" y="34614"/>
                  <a:pt x="34953" y="34605"/>
                </a:cubicBezTo>
                <a:lnTo>
                  <a:pt x="34953" y="34623"/>
                </a:lnTo>
                <a:cubicBezTo>
                  <a:pt x="34070" y="34596"/>
                  <a:pt x="32321" y="34534"/>
                  <a:pt x="30046" y="34453"/>
                </a:cubicBezTo>
                <a:cubicBezTo>
                  <a:pt x="30082" y="33115"/>
                  <a:pt x="30171" y="31385"/>
                  <a:pt x="30251" y="29966"/>
                </a:cubicBezTo>
                <a:close/>
                <a:moveTo>
                  <a:pt x="70485" y="29270"/>
                </a:moveTo>
                <a:cubicBezTo>
                  <a:pt x="70646" y="31064"/>
                  <a:pt x="70887" y="32848"/>
                  <a:pt x="70985" y="34677"/>
                </a:cubicBezTo>
                <a:cubicBezTo>
                  <a:pt x="69727" y="34739"/>
                  <a:pt x="68532" y="34864"/>
                  <a:pt x="67229" y="34882"/>
                </a:cubicBezTo>
                <a:cubicBezTo>
                  <a:pt x="66917" y="33035"/>
                  <a:pt x="66516" y="31278"/>
                  <a:pt x="66212" y="29422"/>
                </a:cubicBezTo>
                <a:cubicBezTo>
                  <a:pt x="67595" y="29333"/>
                  <a:pt x="69013" y="29270"/>
                  <a:pt x="70485" y="29270"/>
                </a:cubicBezTo>
                <a:close/>
                <a:moveTo>
                  <a:pt x="40876" y="29913"/>
                </a:moveTo>
                <a:cubicBezTo>
                  <a:pt x="40903" y="31661"/>
                  <a:pt x="40939" y="33410"/>
                  <a:pt x="41055" y="35078"/>
                </a:cubicBezTo>
                <a:cubicBezTo>
                  <a:pt x="39253" y="35024"/>
                  <a:pt x="37558" y="34855"/>
                  <a:pt x="35863" y="34694"/>
                </a:cubicBezTo>
                <a:cubicBezTo>
                  <a:pt x="35738" y="33169"/>
                  <a:pt x="35577" y="31679"/>
                  <a:pt x="35515" y="30091"/>
                </a:cubicBezTo>
                <a:cubicBezTo>
                  <a:pt x="37344" y="30073"/>
                  <a:pt x="39065" y="29948"/>
                  <a:pt x="40876" y="29913"/>
                </a:cubicBezTo>
                <a:close/>
                <a:moveTo>
                  <a:pt x="65802" y="29431"/>
                </a:moveTo>
                <a:cubicBezTo>
                  <a:pt x="65864" y="29440"/>
                  <a:pt x="65838" y="29440"/>
                  <a:pt x="65855" y="29485"/>
                </a:cubicBezTo>
                <a:cubicBezTo>
                  <a:pt x="65873" y="29538"/>
                  <a:pt x="65900" y="29690"/>
                  <a:pt x="65909" y="29743"/>
                </a:cubicBezTo>
                <a:cubicBezTo>
                  <a:pt x="66212" y="31483"/>
                  <a:pt x="66578" y="33187"/>
                  <a:pt x="66863" y="34900"/>
                </a:cubicBezTo>
                <a:cubicBezTo>
                  <a:pt x="65445" y="34944"/>
                  <a:pt x="64044" y="35016"/>
                  <a:pt x="62662" y="35087"/>
                </a:cubicBezTo>
                <a:cubicBezTo>
                  <a:pt x="62537" y="33213"/>
                  <a:pt x="62394" y="31349"/>
                  <a:pt x="62189" y="29556"/>
                </a:cubicBezTo>
                <a:cubicBezTo>
                  <a:pt x="63090" y="29556"/>
                  <a:pt x="63982" y="29493"/>
                  <a:pt x="64883" y="29476"/>
                </a:cubicBezTo>
                <a:cubicBezTo>
                  <a:pt x="65177" y="29467"/>
                  <a:pt x="65472" y="29467"/>
                  <a:pt x="65766" y="29449"/>
                </a:cubicBezTo>
                <a:cubicBezTo>
                  <a:pt x="65784" y="29440"/>
                  <a:pt x="65784" y="29431"/>
                  <a:pt x="65802" y="29431"/>
                </a:cubicBezTo>
                <a:close/>
                <a:moveTo>
                  <a:pt x="46104" y="29779"/>
                </a:moveTo>
                <a:cubicBezTo>
                  <a:pt x="46176" y="31581"/>
                  <a:pt x="46309" y="33329"/>
                  <a:pt x="46407" y="35114"/>
                </a:cubicBezTo>
                <a:cubicBezTo>
                  <a:pt x="45340" y="35114"/>
                  <a:pt x="44261" y="35143"/>
                  <a:pt x="43193" y="35143"/>
                </a:cubicBezTo>
                <a:cubicBezTo>
                  <a:pt x="42592" y="35143"/>
                  <a:pt x="41994" y="35134"/>
                  <a:pt x="41403" y="35105"/>
                </a:cubicBezTo>
                <a:cubicBezTo>
                  <a:pt x="41296" y="33419"/>
                  <a:pt x="41260" y="31670"/>
                  <a:pt x="41224" y="29913"/>
                </a:cubicBezTo>
                <a:cubicBezTo>
                  <a:pt x="42893" y="29904"/>
                  <a:pt x="44481" y="29823"/>
                  <a:pt x="46104" y="29779"/>
                </a:cubicBezTo>
                <a:close/>
                <a:moveTo>
                  <a:pt x="50779" y="29690"/>
                </a:moveTo>
                <a:cubicBezTo>
                  <a:pt x="50814" y="31536"/>
                  <a:pt x="50913" y="33329"/>
                  <a:pt x="50975" y="35149"/>
                </a:cubicBezTo>
                <a:cubicBezTo>
                  <a:pt x="50780" y="35151"/>
                  <a:pt x="50586" y="35151"/>
                  <a:pt x="50392" y="35151"/>
                </a:cubicBezTo>
                <a:cubicBezTo>
                  <a:pt x="49167" y="35151"/>
                  <a:pt x="47965" y="35129"/>
                  <a:pt x="46755" y="35114"/>
                </a:cubicBezTo>
                <a:cubicBezTo>
                  <a:pt x="46675" y="33321"/>
                  <a:pt x="46515" y="31554"/>
                  <a:pt x="46470" y="29770"/>
                </a:cubicBezTo>
                <a:lnTo>
                  <a:pt x="46470" y="29770"/>
                </a:lnTo>
                <a:cubicBezTo>
                  <a:pt x="46598" y="29771"/>
                  <a:pt x="46726" y="29771"/>
                  <a:pt x="46853" y="29771"/>
                </a:cubicBezTo>
                <a:cubicBezTo>
                  <a:pt x="48189" y="29771"/>
                  <a:pt x="49484" y="29730"/>
                  <a:pt x="50779" y="29690"/>
                </a:cubicBezTo>
                <a:close/>
                <a:moveTo>
                  <a:pt x="55873" y="29592"/>
                </a:moveTo>
                <a:cubicBezTo>
                  <a:pt x="55998" y="31394"/>
                  <a:pt x="55980" y="33338"/>
                  <a:pt x="56007" y="35247"/>
                </a:cubicBezTo>
                <a:cubicBezTo>
                  <a:pt x="54499" y="35167"/>
                  <a:pt x="52929" y="35149"/>
                  <a:pt x="51332" y="35149"/>
                </a:cubicBezTo>
                <a:cubicBezTo>
                  <a:pt x="51252" y="33347"/>
                  <a:pt x="51180" y="31527"/>
                  <a:pt x="51127" y="29681"/>
                </a:cubicBezTo>
                <a:cubicBezTo>
                  <a:pt x="52679" y="29627"/>
                  <a:pt x="54329" y="29654"/>
                  <a:pt x="55873" y="29592"/>
                </a:cubicBezTo>
                <a:close/>
                <a:moveTo>
                  <a:pt x="58533" y="29526"/>
                </a:moveTo>
                <a:cubicBezTo>
                  <a:pt x="59634" y="29526"/>
                  <a:pt x="60745" y="29545"/>
                  <a:pt x="61841" y="29556"/>
                </a:cubicBezTo>
                <a:cubicBezTo>
                  <a:pt x="62037" y="31367"/>
                  <a:pt x="62180" y="33231"/>
                  <a:pt x="62305" y="35114"/>
                </a:cubicBezTo>
                <a:cubicBezTo>
                  <a:pt x="60518" y="35196"/>
                  <a:pt x="58654" y="35248"/>
                  <a:pt x="56799" y="35248"/>
                </a:cubicBezTo>
                <a:cubicBezTo>
                  <a:pt x="56653" y="35248"/>
                  <a:pt x="56508" y="35248"/>
                  <a:pt x="56363" y="35247"/>
                </a:cubicBezTo>
                <a:cubicBezTo>
                  <a:pt x="56346" y="33329"/>
                  <a:pt x="56337" y="31358"/>
                  <a:pt x="56238" y="29565"/>
                </a:cubicBezTo>
                <a:cubicBezTo>
                  <a:pt x="56993" y="29535"/>
                  <a:pt x="57760" y="29526"/>
                  <a:pt x="58533" y="29526"/>
                </a:cubicBezTo>
                <a:close/>
                <a:moveTo>
                  <a:pt x="71012" y="35024"/>
                </a:moveTo>
                <a:cubicBezTo>
                  <a:pt x="71056" y="35961"/>
                  <a:pt x="71074" y="36925"/>
                  <a:pt x="71101" y="37879"/>
                </a:cubicBezTo>
                <a:cubicBezTo>
                  <a:pt x="69959" y="37959"/>
                  <a:pt x="68853" y="38066"/>
                  <a:pt x="67747" y="38174"/>
                </a:cubicBezTo>
                <a:cubicBezTo>
                  <a:pt x="67577" y="37210"/>
                  <a:pt x="67425" y="36238"/>
                  <a:pt x="67292" y="35239"/>
                </a:cubicBezTo>
                <a:cubicBezTo>
                  <a:pt x="68576" y="35212"/>
                  <a:pt x="69763" y="35087"/>
                  <a:pt x="71012" y="35024"/>
                </a:cubicBezTo>
                <a:close/>
                <a:moveTo>
                  <a:pt x="66917" y="35247"/>
                </a:moveTo>
                <a:cubicBezTo>
                  <a:pt x="66926" y="35247"/>
                  <a:pt x="66926" y="35247"/>
                  <a:pt x="66926" y="35256"/>
                </a:cubicBezTo>
                <a:cubicBezTo>
                  <a:pt x="67078" y="36247"/>
                  <a:pt x="67220" y="37246"/>
                  <a:pt x="67390" y="38218"/>
                </a:cubicBezTo>
                <a:cubicBezTo>
                  <a:pt x="65900" y="38361"/>
                  <a:pt x="64428" y="38530"/>
                  <a:pt x="62947" y="38682"/>
                </a:cubicBezTo>
                <a:cubicBezTo>
                  <a:pt x="62858" y="37612"/>
                  <a:pt x="62751" y="36550"/>
                  <a:pt x="62688" y="35444"/>
                </a:cubicBezTo>
                <a:cubicBezTo>
                  <a:pt x="64080" y="35363"/>
                  <a:pt x="65507" y="35310"/>
                  <a:pt x="66917" y="35247"/>
                </a:cubicBezTo>
                <a:close/>
                <a:moveTo>
                  <a:pt x="62314" y="35462"/>
                </a:moveTo>
                <a:cubicBezTo>
                  <a:pt x="62358" y="35479"/>
                  <a:pt x="62332" y="35533"/>
                  <a:pt x="62340" y="35560"/>
                </a:cubicBezTo>
                <a:cubicBezTo>
                  <a:pt x="62385" y="36050"/>
                  <a:pt x="62403" y="36586"/>
                  <a:pt x="62448" y="37094"/>
                </a:cubicBezTo>
                <a:cubicBezTo>
                  <a:pt x="62501" y="37638"/>
                  <a:pt x="62555" y="38182"/>
                  <a:pt x="62599" y="38709"/>
                </a:cubicBezTo>
                <a:cubicBezTo>
                  <a:pt x="60610" y="38869"/>
                  <a:pt x="58495" y="38905"/>
                  <a:pt x="56426" y="38976"/>
                </a:cubicBezTo>
                <a:cubicBezTo>
                  <a:pt x="56417" y="37843"/>
                  <a:pt x="56399" y="36719"/>
                  <a:pt x="56372" y="35613"/>
                </a:cubicBezTo>
                <a:cubicBezTo>
                  <a:pt x="58388" y="35604"/>
                  <a:pt x="60387" y="35560"/>
                  <a:pt x="62314" y="35462"/>
                </a:cubicBezTo>
                <a:close/>
                <a:moveTo>
                  <a:pt x="51368" y="35506"/>
                </a:moveTo>
                <a:cubicBezTo>
                  <a:pt x="52938" y="35515"/>
                  <a:pt x="54517" y="35515"/>
                  <a:pt x="56015" y="35595"/>
                </a:cubicBezTo>
                <a:cubicBezTo>
                  <a:pt x="56042" y="36719"/>
                  <a:pt x="56060" y="37843"/>
                  <a:pt x="56069" y="38976"/>
                </a:cubicBezTo>
                <a:cubicBezTo>
                  <a:pt x="54561" y="38985"/>
                  <a:pt x="53027" y="38968"/>
                  <a:pt x="51573" y="39039"/>
                </a:cubicBezTo>
                <a:cubicBezTo>
                  <a:pt x="51448" y="37915"/>
                  <a:pt x="51403" y="36719"/>
                  <a:pt x="51350" y="35533"/>
                </a:cubicBezTo>
                <a:cubicBezTo>
                  <a:pt x="51350" y="35515"/>
                  <a:pt x="51350" y="35506"/>
                  <a:pt x="51368" y="35506"/>
                </a:cubicBezTo>
                <a:close/>
                <a:moveTo>
                  <a:pt x="46782" y="35462"/>
                </a:moveTo>
                <a:cubicBezTo>
                  <a:pt x="47987" y="35485"/>
                  <a:pt x="49199" y="35508"/>
                  <a:pt x="50424" y="35508"/>
                </a:cubicBezTo>
                <a:cubicBezTo>
                  <a:pt x="50613" y="35508"/>
                  <a:pt x="50803" y="35507"/>
                  <a:pt x="50993" y="35506"/>
                </a:cubicBezTo>
                <a:cubicBezTo>
                  <a:pt x="51046" y="36711"/>
                  <a:pt x="51100" y="37915"/>
                  <a:pt x="51225" y="39048"/>
                </a:cubicBezTo>
                <a:cubicBezTo>
                  <a:pt x="49780" y="39092"/>
                  <a:pt x="48317" y="39119"/>
                  <a:pt x="46836" y="39128"/>
                </a:cubicBezTo>
                <a:cubicBezTo>
                  <a:pt x="46809" y="37924"/>
                  <a:pt x="46836" y="36666"/>
                  <a:pt x="46773" y="35497"/>
                </a:cubicBezTo>
                <a:cubicBezTo>
                  <a:pt x="46764" y="35479"/>
                  <a:pt x="46764" y="35470"/>
                  <a:pt x="46782" y="35462"/>
                </a:cubicBezTo>
                <a:close/>
                <a:moveTo>
                  <a:pt x="41447" y="35453"/>
                </a:moveTo>
                <a:cubicBezTo>
                  <a:pt x="42027" y="35487"/>
                  <a:pt x="42609" y="35499"/>
                  <a:pt x="43195" y="35499"/>
                </a:cubicBezTo>
                <a:cubicBezTo>
                  <a:pt x="44260" y="35499"/>
                  <a:pt x="45334" y="35462"/>
                  <a:pt x="46416" y="35462"/>
                </a:cubicBezTo>
                <a:cubicBezTo>
                  <a:pt x="46479" y="36648"/>
                  <a:pt x="46452" y="37924"/>
                  <a:pt x="46479" y="39137"/>
                </a:cubicBezTo>
                <a:cubicBezTo>
                  <a:pt x="44864" y="39155"/>
                  <a:pt x="43214" y="39146"/>
                  <a:pt x="41590" y="39155"/>
                </a:cubicBezTo>
                <a:cubicBezTo>
                  <a:pt x="41572" y="37897"/>
                  <a:pt x="41528" y="36666"/>
                  <a:pt x="41438" y="35488"/>
                </a:cubicBezTo>
                <a:cubicBezTo>
                  <a:pt x="41430" y="35470"/>
                  <a:pt x="41430" y="35453"/>
                  <a:pt x="41447" y="35453"/>
                </a:cubicBezTo>
                <a:close/>
                <a:moveTo>
                  <a:pt x="35897" y="35053"/>
                </a:moveTo>
                <a:cubicBezTo>
                  <a:pt x="35898" y="35053"/>
                  <a:pt x="35898" y="35055"/>
                  <a:pt x="35898" y="35060"/>
                </a:cubicBezTo>
                <a:cubicBezTo>
                  <a:pt x="37602" y="35212"/>
                  <a:pt x="39297" y="35372"/>
                  <a:pt x="41082" y="35444"/>
                </a:cubicBezTo>
                <a:cubicBezTo>
                  <a:pt x="41171" y="36648"/>
                  <a:pt x="41224" y="37888"/>
                  <a:pt x="41233" y="39173"/>
                </a:cubicBezTo>
                <a:cubicBezTo>
                  <a:pt x="41086" y="39174"/>
                  <a:pt x="40938" y="39175"/>
                  <a:pt x="40791" y="39175"/>
                </a:cubicBezTo>
                <a:cubicBezTo>
                  <a:pt x="39592" y="39175"/>
                  <a:pt x="38411" y="39130"/>
                  <a:pt x="37224" y="39130"/>
                </a:cubicBezTo>
                <a:cubicBezTo>
                  <a:pt x="36851" y="39130"/>
                  <a:pt x="36478" y="39134"/>
                  <a:pt x="36104" y="39146"/>
                </a:cubicBezTo>
                <a:cubicBezTo>
                  <a:pt x="36068" y="37754"/>
                  <a:pt x="35997" y="36398"/>
                  <a:pt x="35890" y="35078"/>
                </a:cubicBezTo>
                <a:cubicBezTo>
                  <a:pt x="35890" y="35065"/>
                  <a:pt x="35894" y="35053"/>
                  <a:pt x="35897" y="35053"/>
                </a:cubicBezTo>
                <a:close/>
                <a:moveTo>
                  <a:pt x="30037" y="34846"/>
                </a:moveTo>
                <a:cubicBezTo>
                  <a:pt x="33097" y="34944"/>
                  <a:pt x="35203" y="35016"/>
                  <a:pt x="35515" y="35024"/>
                </a:cubicBezTo>
                <a:cubicBezTo>
                  <a:pt x="35524" y="35033"/>
                  <a:pt x="35533" y="35033"/>
                  <a:pt x="35542" y="35042"/>
                </a:cubicBezTo>
                <a:cubicBezTo>
                  <a:pt x="35631" y="36372"/>
                  <a:pt x="35729" y="37745"/>
                  <a:pt x="35738" y="39137"/>
                </a:cubicBezTo>
                <a:lnTo>
                  <a:pt x="34596" y="39182"/>
                </a:lnTo>
                <a:cubicBezTo>
                  <a:pt x="34534" y="39191"/>
                  <a:pt x="32803" y="39235"/>
                  <a:pt x="30207" y="39298"/>
                </a:cubicBezTo>
                <a:cubicBezTo>
                  <a:pt x="30216" y="38075"/>
                  <a:pt x="30198" y="36960"/>
                  <a:pt x="30100" y="36559"/>
                </a:cubicBezTo>
                <a:cubicBezTo>
                  <a:pt x="30037" y="36309"/>
                  <a:pt x="30028" y="35667"/>
                  <a:pt x="30037" y="34846"/>
                </a:cubicBezTo>
                <a:close/>
                <a:moveTo>
                  <a:pt x="24123" y="34632"/>
                </a:moveTo>
                <a:lnTo>
                  <a:pt x="24123" y="34632"/>
                </a:lnTo>
                <a:cubicBezTo>
                  <a:pt x="26139" y="34703"/>
                  <a:pt x="28021" y="34775"/>
                  <a:pt x="29654" y="34828"/>
                </a:cubicBezTo>
                <a:cubicBezTo>
                  <a:pt x="29645" y="35720"/>
                  <a:pt x="29663" y="36363"/>
                  <a:pt x="29725" y="36648"/>
                </a:cubicBezTo>
                <a:cubicBezTo>
                  <a:pt x="29814" y="37023"/>
                  <a:pt x="29832" y="38111"/>
                  <a:pt x="29823" y="39307"/>
                </a:cubicBezTo>
                <a:cubicBezTo>
                  <a:pt x="28182" y="39351"/>
                  <a:pt x="26219" y="39405"/>
                  <a:pt x="24141" y="39449"/>
                </a:cubicBezTo>
                <a:cubicBezTo>
                  <a:pt x="24141" y="38646"/>
                  <a:pt x="24141" y="37888"/>
                  <a:pt x="24141" y="37308"/>
                </a:cubicBezTo>
                <a:cubicBezTo>
                  <a:pt x="24141" y="36675"/>
                  <a:pt x="24132" y="35729"/>
                  <a:pt x="24123" y="34632"/>
                </a:cubicBezTo>
                <a:close/>
                <a:moveTo>
                  <a:pt x="18949" y="34445"/>
                </a:moveTo>
                <a:cubicBezTo>
                  <a:pt x="20581" y="34507"/>
                  <a:pt x="22196" y="34569"/>
                  <a:pt x="23739" y="34623"/>
                </a:cubicBezTo>
                <a:cubicBezTo>
                  <a:pt x="23739" y="34623"/>
                  <a:pt x="23739" y="34632"/>
                  <a:pt x="23739" y="34641"/>
                </a:cubicBezTo>
                <a:cubicBezTo>
                  <a:pt x="23748" y="35729"/>
                  <a:pt x="23757" y="36675"/>
                  <a:pt x="23757" y="37308"/>
                </a:cubicBezTo>
                <a:cubicBezTo>
                  <a:pt x="23757" y="37888"/>
                  <a:pt x="23757" y="38646"/>
                  <a:pt x="23757" y="39458"/>
                </a:cubicBezTo>
                <a:cubicBezTo>
                  <a:pt x="22249" y="39503"/>
                  <a:pt x="20697" y="39538"/>
                  <a:pt x="19154" y="39574"/>
                </a:cubicBezTo>
                <a:cubicBezTo>
                  <a:pt x="19163" y="38405"/>
                  <a:pt x="19154" y="37165"/>
                  <a:pt x="19109" y="36425"/>
                </a:cubicBezTo>
                <a:cubicBezTo>
                  <a:pt x="19073" y="35845"/>
                  <a:pt x="19011" y="35167"/>
                  <a:pt x="18949" y="34445"/>
                </a:cubicBezTo>
                <a:close/>
                <a:moveTo>
                  <a:pt x="13373" y="34239"/>
                </a:moveTo>
                <a:cubicBezTo>
                  <a:pt x="15077" y="34302"/>
                  <a:pt x="16825" y="34373"/>
                  <a:pt x="18565" y="34436"/>
                </a:cubicBezTo>
                <a:cubicBezTo>
                  <a:pt x="18627" y="35167"/>
                  <a:pt x="18690" y="35863"/>
                  <a:pt x="18725" y="36452"/>
                </a:cubicBezTo>
                <a:cubicBezTo>
                  <a:pt x="18770" y="37183"/>
                  <a:pt x="18779" y="38414"/>
                  <a:pt x="18770" y="39583"/>
                </a:cubicBezTo>
                <a:cubicBezTo>
                  <a:pt x="16897" y="39628"/>
                  <a:pt x="15050" y="39672"/>
                  <a:pt x="13364" y="39708"/>
                </a:cubicBezTo>
                <a:cubicBezTo>
                  <a:pt x="13364" y="39672"/>
                  <a:pt x="13355" y="39628"/>
                  <a:pt x="13355" y="39592"/>
                </a:cubicBezTo>
                <a:cubicBezTo>
                  <a:pt x="13301" y="38923"/>
                  <a:pt x="13328" y="37058"/>
                  <a:pt x="13355" y="35256"/>
                </a:cubicBezTo>
                <a:cubicBezTo>
                  <a:pt x="13364" y="34908"/>
                  <a:pt x="13364" y="34569"/>
                  <a:pt x="13373" y="34239"/>
                </a:cubicBezTo>
                <a:close/>
                <a:moveTo>
                  <a:pt x="7405" y="33999"/>
                </a:moveTo>
                <a:lnTo>
                  <a:pt x="7405" y="33999"/>
                </a:lnTo>
                <a:cubicBezTo>
                  <a:pt x="9126" y="34070"/>
                  <a:pt x="11027" y="34150"/>
                  <a:pt x="12989" y="34222"/>
                </a:cubicBezTo>
                <a:cubicBezTo>
                  <a:pt x="12980" y="34561"/>
                  <a:pt x="12980" y="34908"/>
                  <a:pt x="12971" y="35247"/>
                </a:cubicBezTo>
                <a:cubicBezTo>
                  <a:pt x="12945" y="37058"/>
                  <a:pt x="12918" y="38932"/>
                  <a:pt x="12971" y="39619"/>
                </a:cubicBezTo>
                <a:cubicBezTo>
                  <a:pt x="12971" y="39654"/>
                  <a:pt x="12980" y="39690"/>
                  <a:pt x="12980" y="39717"/>
                </a:cubicBezTo>
                <a:cubicBezTo>
                  <a:pt x="10786" y="39770"/>
                  <a:pt x="8886" y="39806"/>
                  <a:pt x="7547" y="39833"/>
                </a:cubicBezTo>
                <a:cubicBezTo>
                  <a:pt x="7565" y="38414"/>
                  <a:pt x="7556" y="37023"/>
                  <a:pt x="7440" y="36559"/>
                </a:cubicBezTo>
                <a:cubicBezTo>
                  <a:pt x="7369" y="36229"/>
                  <a:pt x="7369" y="35230"/>
                  <a:pt x="7405" y="33999"/>
                </a:cubicBezTo>
                <a:close/>
                <a:moveTo>
                  <a:pt x="1383" y="33713"/>
                </a:moveTo>
                <a:lnTo>
                  <a:pt x="1383" y="33713"/>
                </a:lnTo>
                <a:cubicBezTo>
                  <a:pt x="2784" y="33793"/>
                  <a:pt x="4746" y="33883"/>
                  <a:pt x="7021" y="33981"/>
                </a:cubicBezTo>
                <a:cubicBezTo>
                  <a:pt x="6976" y="35301"/>
                  <a:pt x="6985" y="36282"/>
                  <a:pt x="7066" y="36648"/>
                </a:cubicBezTo>
                <a:cubicBezTo>
                  <a:pt x="7173" y="37076"/>
                  <a:pt x="7182" y="38441"/>
                  <a:pt x="7164" y="39833"/>
                </a:cubicBezTo>
                <a:cubicBezTo>
                  <a:pt x="6683" y="39843"/>
                  <a:pt x="6294" y="39848"/>
                  <a:pt x="6018" y="39848"/>
                </a:cubicBezTo>
                <a:cubicBezTo>
                  <a:pt x="5824" y="39848"/>
                  <a:pt x="5685" y="39845"/>
                  <a:pt x="5612" y="39842"/>
                </a:cubicBezTo>
                <a:cubicBezTo>
                  <a:pt x="5112" y="39818"/>
                  <a:pt x="4137" y="39810"/>
                  <a:pt x="3055" y="39810"/>
                </a:cubicBezTo>
                <a:cubicBezTo>
                  <a:pt x="2515" y="39810"/>
                  <a:pt x="1948" y="39812"/>
                  <a:pt x="1401" y="39815"/>
                </a:cubicBezTo>
                <a:cubicBezTo>
                  <a:pt x="1401" y="38869"/>
                  <a:pt x="1410" y="37968"/>
                  <a:pt x="1410" y="37308"/>
                </a:cubicBezTo>
                <a:cubicBezTo>
                  <a:pt x="1401" y="36675"/>
                  <a:pt x="1401" y="35729"/>
                  <a:pt x="1392" y="34632"/>
                </a:cubicBezTo>
                <a:cubicBezTo>
                  <a:pt x="1383" y="34338"/>
                  <a:pt x="1383" y="34034"/>
                  <a:pt x="1383" y="33713"/>
                </a:cubicBezTo>
                <a:close/>
                <a:moveTo>
                  <a:pt x="1999" y="1"/>
                </a:moveTo>
                <a:cubicBezTo>
                  <a:pt x="1909" y="919"/>
                  <a:pt x="1731" y="2730"/>
                  <a:pt x="1615" y="3962"/>
                </a:cubicBezTo>
                <a:lnTo>
                  <a:pt x="0" y="3988"/>
                </a:lnTo>
                <a:lnTo>
                  <a:pt x="0" y="4372"/>
                </a:lnTo>
                <a:lnTo>
                  <a:pt x="1579" y="4345"/>
                </a:lnTo>
                <a:lnTo>
                  <a:pt x="1579" y="4345"/>
                </a:lnTo>
                <a:cubicBezTo>
                  <a:pt x="1561" y="4532"/>
                  <a:pt x="1552" y="4693"/>
                  <a:pt x="1544" y="4827"/>
                </a:cubicBezTo>
                <a:cubicBezTo>
                  <a:pt x="1490" y="5487"/>
                  <a:pt x="1517" y="7271"/>
                  <a:pt x="1535" y="9029"/>
                </a:cubicBezTo>
                <a:cubicBezTo>
                  <a:pt x="973" y="9011"/>
                  <a:pt x="473" y="9002"/>
                  <a:pt x="36" y="8993"/>
                </a:cubicBezTo>
                <a:lnTo>
                  <a:pt x="36" y="9377"/>
                </a:lnTo>
                <a:cubicBezTo>
                  <a:pt x="473" y="9385"/>
                  <a:pt x="982" y="9403"/>
                  <a:pt x="1544" y="9412"/>
                </a:cubicBezTo>
                <a:cubicBezTo>
                  <a:pt x="1570" y="11072"/>
                  <a:pt x="1588" y="12722"/>
                  <a:pt x="1544" y="13213"/>
                </a:cubicBezTo>
                <a:cubicBezTo>
                  <a:pt x="1517" y="13436"/>
                  <a:pt x="1517" y="13775"/>
                  <a:pt x="1517" y="14185"/>
                </a:cubicBezTo>
                <a:cubicBezTo>
                  <a:pt x="1008" y="14176"/>
                  <a:pt x="518" y="14176"/>
                  <a:pt x="36" y="14176"/>
                </a:cubicBezTo>
                <a:lnTo>
                  <a:pt x="36" y="14560"/>
                </a:lnTo>
                <a:cubicBezTo>
                  <a:pt x="518" y="14560"/>
                  <a:pt x="1008" y="14569"/>
                  <a:pt x="1517" y="14569"/>
                </a:cubicBezTo>
                <a:cubicBezTo>
                  <a:pt x="1526" y="14943"/>
                  <a:pt x="1535" y="15354"/>
                  <a:pt x="1544" y="15773"/>
                </a:cubicBezTo>
                <a:cubicBezTo>
                  <a:pt x="1570" y="17075"/>
                  <a:pt x="1606" y="18556"/>
                  <a:pt x="1517" y="19163"/>
                </a:cubicBezTo>
                <a:cubicBezTo>
                  <a:pt x="1472" y="19431"/>
                  <a:pt x="1428" y="19912"/>
                  <a:pt x="1383" y="20519"/>
                </a:cubicBezTo>
                <a:cubicBezTo>
                  <a:pt x="910" y="20537"/>
                  <a:pt x="464" y="20555"/>
                  <a:pt x="36" y="20572"/>
                </a:cubicBezTo>
                <a:lnTo>
                  <a:pt x="36" y="20956"/>
                </a:lnTo>
                <a:cubicBezTo>
                  <a:pt x="455" y="20938"/>
                  <a:pt x="892" y="20920"/>
                  <a:pt x="1356" y="20903"/>
                </a:cubicBezTo>
                <a:lnTo>
                  <a:pt x="1356" y="20903"/>
                </a:lnTo>
                <a:cubicBezTo>
                  <a:pt x="1285" y="21875"/>
                  <a:pt x="1222" y="23070"/>
                  <a:pt x="1160" y="24132"/>
                </a:cubicBezTo>
                <a:cubicBezTo>
                  <a:pt x="776" y="24123"/>
                  <a:pt x="393" y="24105"/>
                  <a:pt x="36" y="24096"/>
                </a:cubicBezTo>
                <a:lnTo>
                  <a:pt x="36" y="24480"/>
                </a:lnTo>
                <a:cubicBezTo>
                  <a:pt x="384" y="24489"/>
                  <a:pt x="758" y="24507"/>
                  <a:pt x="1142" y="24516"/>
                </a:cubicBezTo>
                <a:cubicBezTo>
                  <a:pt x="1097" y="25381"/>
                  <a:pt x="1053" y="26103"/>
                  <a:pt x="1026" y="26514"/>
                </a:cubicBezTo>
                <a:cubicBezTo>
                  <a:pt x="990" y="26924"/>
                  <a:pt x="982" y="27843"/>
                  <a:pt x="973" y="28985"/>
                </a:cubicBezTo>
                <a:lnTo>
                  <a:pt x="36" y="28985"/>
                </a:lnTo>
                <a:lnTo>
                  <a:pt x="36" y="29369"/>
                </a:lnTo>
                <a:lnTo>
                  <a:pt x="973" y="29369"/>
                </a:lnTo>
                <a:cubicBezTo>
                  <a:pt x="973" y="30573"/>
                  <a:pt x="982" y="31982"/>
                  <a:pt x="990" y="33312"/>
                </a:cubicBezTo>
                <a:cubicBezTo>
                  <a:pt x="625" y="33285"/>
                  <a:pt x="304" y="33267"/>
                  <a:pt x="36" y="33249"/>
                </a:cubicBezTo>
                <a:lnTo>
                  <a:pt x="36" y="33633"/>
                </a:lnTo>
                <a:cubicBezTo>
                  <a:pt x="304" y="33651"/>
                  <a:pt x="625" y="33668"/>
                  <a:pt x="999" y="33695"/>
                </a:cubicBezTo>
                <a:cubicBezTo>
                  <a:pt x="999" y="34016"/>
                  <a:pt x="999" y="34338"/>
                  <a:pt x="999" y="34641"/>
                </a:cubicBezTo>
                <a:cubicBezTo>
                  <a:pt x="1008" y="35729"/>
                  <a:pt x="1017" y="36675"/>
                  <a:pt x="1017" y="37308"/>
                </a:cubicBezTo>
                <a:cubicBezTo>
                  <a:pt x="1026" y="37977"/>
                  <a:pt x="1017" y="38869"/>
                  <a:pt x="1017" y="39824"/>
                </a:cubicBezTo>
                <a:lnTo>
                  <a:pt x="36" y="39824"/>
                </a:lnTo>
                <a:lnTo>
                  <a:pt x="36" y="40208"/>
                </a:lnTo>
                <a:lnTo>
                  <a:pt x="1008" y="40208"/>
                </a:lnTo>
                <a:cubicBezTo>
                  <a:pt x="1008" y="40671"/>
                  <a:pt x="1008" y="41144"/>
                  <a:pt x="999" y="41599"/>
                </a:cubicBezTo>
                <a:lnTo>
                  <a:pt x="1383" y="41599"/>
                </a:lnTo>
                <a:cubicBezTo>
                  <a:pt x="1392" y="41144"/>
                  <a:pt x="1392" y="40671"/>
                  <a:pt x="1401" y="40199"/>
                </a:cubicBezTo>
                <a:cubicBezTo>
                  <a:pt x="1948" y="40196"/>
                  <a:pt x="2514" y="40194"/>
                  <a:pt x="3053" y="40194"/>
                </a:cubicBezTo>
                <a:cubicBezTo>
                  <a:pt x="4131" y="40194"/>
                  <a:pt x="5100" y="40202"/>
                  <a:pt x="5594" y="40225"/>
                </a:cubicBezTo>
                <a:cubicBezTo>
                  <a:pt x="5671" y="40229"/>
                  <a:pt x="5812" y="40231"/>
                  <a:pt x="6008" y="40231"/>
                </a:cubicBezTo>
                <a:cubicBezTo>
                  <a:pt x="6285" y="40231"/>
                  <a:pt x="6674" y="40227"/>
                  <a:pt x="7155" y="40216"/>
                </a:cubicBezTo>
                <a:lnTo>
                  <a:pt x="7155" y="40216"/>
                </a:lnTo>
                <a:cubicBezTo>
                  <a:pt x="7155" y="40698"/>
                  <a:pt x="7137" y="41171"/>
                  <a:pt x="7128" y="41599"/>
                </a:cubicBezTo>
                <a:lnTo>
                  <a:pt x="7512" y="41599"/>
                </a:lnTo>
                <a:cubicBezTo>
                  <a:pt x="7521" y="41171"/>
                  <a:pt x="7538" y="40698"/>
                  <a:pt x="7547" y="40216"/>
                </a:cubicBezTo>
                <a:cubicBezTo>
                  <a:pt x="8886" y="40190"/>
                  <a:pt x="10804" y="40154"/>
                  <a:pt x="13016" y="40100"/>
                </a:cubicBezTo>
                <a:cubicBezTo>
                  <a:pt x="13052" y="40520"/>
                  <a:pt x="13096" y="41046"/>
                  <a:pt x="13150" y="41599"/>
                </a:cubicBezTo>
                <a:lnTo>
                  <a:pt x="13533" y="41599"/>
                </a:lnTo>
                <a:cubicBezTo>
                  <a:pt x="13489" y="41046"/>
                  <a:pt x="13435" y="40520"/>
                  <a:pt x="13400" y="40092"/>
                </a:cubicBezTo>
                <a:cubicBezTo>
                  <a:pt x="15077" y="40056"/>
                  <a:pt x="16906" y="40011"/>
                  <a:pt x="18761" y="39967"/>
                </a:cubicBezTo>
                <a:lnTo>
                  <a:pt x="18761" y="39967"/>
                </a:lnTo>
                <a:cubicBezTo>
                  <a:pt x="18761" y="40591"/>
                  <a:pt x="18752" y="41171"/>
                  <a:pt x="18743" y="41626"/>
                </a:cubicBezTo>
                <a:lnTo>
                  <a:pt x="19127" y="41626"/>
                </a:lnTo>
                <a:cubicBezTo>
                  <a:pt x="19136" y="41171"/>
                  <a:pt x="19145" y="40582"/>
                  <a:pt x="19154" y="39958"/>
                </a:cubicBezTo>
                <a:cubicBezTo>
                  <a:pt x="20697" y="39922"/>
                  <a:pt x="22249" y="39886"/>
                  <a:pt x="23748" y="39851"/>
                </a:cubicBezTo>
                <a:lnTo>
                  <a:pt x="23748" y="39851"/>
                </a:lnTo>
                <a:cubicBezTo>
                  <a:pt x="23748" y="40439"/>
                  <a:pt x="23748" y="41046"/>
                  <a:pt x="23739" y="41626"/>
                </a:cubicBezTo>
                <a:lnTo>
                  <a:pt x="24123" y="41626"/>
                </a:lnTo>
                <a:cubicBezTo>
                  <a:pt x="24132" y="41037"/>
                  <a:pt x="24132" y="40431"/>
                  <a:pt x="24132" y="39842"/>
                </a:cubicBezTo>
                <a:cubicBezTo>
                  <a:pt x="26210" y="39788"/>
                  <a:pt x="28173" y="39735"/>
                  <a:pt x="29823" y="39690"/>
                </a:cubicBezTo>
                <a:lnTo>
                  <a:pt x="29823" y="39690"/>
                </a:lnTo>
                <a:cubicBezTo>
                  <a:pt x="29814" y="40350"/>
                  <a:pt x="29796" y="41028"/>
                  <a:pt x="29788" y="41626"/>
                </a:cubicBezTo>
                <a:lnTo>
                  <a:pt x="30171" y="41626"/>
                </a:lnTo>
                <a:cubicBezTo>
                  <a:pt x="30189" y="41028"/>
                  <a:pt x="30198" y="40350"/>
                  <a:pt x="30207" y="39681"/>
                </a:cubicBezTo>
                <a:cubicBezTo>
                  <a:pt x="32651" y="39619"/>
                  <a:pt x="34346" y="39574"/>
                  <a:pt x="34614" y="39565"/>
                </a:cubicBezTo>
                <a:lnTo>
                  <a:pt x="35711" y="39521"/>
                </a:lnTo>
                <a:lnTo>
                  <a:pt x="35756" y="39521"/>
                </a:lnTo>
                <a:cubicBezTo>
                  <a:pt x="35765" y="40199"/>
                  <a:pt x="35783" y="40859"/>
                  <a:pt x="35774" y="41546"/>
                </a:cubicBezTo>
                <a:lnTo>
                  <a:pt x="36139" y="41546"/>
                </a:lnTo>
                <a:cubicBezTo>
                  <a:pt x="36122" y="40877"/>
                  <a:pt x="36130" y="40172"/>
                  <a:pt x="36113" y="39503"/>
                </a:cubicBezTo>
                <a:cubicBezTo>
                  <a:pt x="36511" y="39488"/>
                  <a:pt x="36908" y="39483"/>
                  <a:pt x="37304" y="39483"/>
                </a:cubicBezTo>
                <a:cubicBezTo>
                  <a:pt x="38414" y="39483"/>
                  <a:pt x="39520" y="39525"/>
                  <a:pt x="40651" y="39525"/>
                </a:cubicBezTo>
                <a:cubicBezTo>
                  <a:pt x="40850" y="39525"/>
                  <a:pt x="41050" y="39524"/>
                  <a:pt x="41251" y="39521"/>
                </a:cubicBezTo>
                <a:cubicBezTo>
                  <a:pt x="41260" y="40234"/>
                  <a:pt x="41340" y="40868"/>
                  <a:pt x="41385" y="41546"/>
                </a:cubicBezTo>
                <a:lnTo>
                  <a:pt x="41742" y="41546"/>
                </a:lnTo>
                <a:cubicBezTo>
                  <a:pt x="41679" y="40886"/>
                  <a:pt x="41617" y="40216"/>
                  <a:pt x="41599" y="39512"/>
                </a:cubicBezTo>
                <a:cubicBezTo>
                  <a:pt x="42411" y="39503"/>
                  <a:pt x="43229" y="39503"/>
                  <a:pt x="44047" y="39503"/>
                </a:cubicBezTo>
                <a:cubicBezTo>
                  <a:pt x="44864" y="39503"/>
                  <a:pt x="45680" y="39503"/>
                  <a:pt x="46488" y="39494"/>
                </a:cubicBezTo>
                <a:cubicBezTo>
                  <a:pt x="46515" y="40199"/>
                  <a:pt x="46568" y="40859"/>
                  <a:pt x="46613" y="41546"/>
                </a:cubicBezTo>
                <a:lnTo>
                  <a:pt x="46970" y="41546"/>
                </a:lnTo>
                <a:cubicBezTo>
                  <a:pt x="46925" y="40859"/>
                  <a:pt x="46862" y="40190"/>
                  <a:pt x="46845" y="39485"/>
                </a:cubicBezTo>
                <a:cubicBezTo>
                  <a:pt x="48334" y="39476"/>
                  <a:pt x="49806" y="39440"/>
                  <a:pt x="51261" y="39396"/>
                </a:cubicBezTo>
                <a:cubicBezTo>
                  <a:pt x="51359" y="40109"/>
                  <a:pt x="51448" y="40832"/>
                  <a:pt x="51546" y="41546"/>
                </a:cubicBezTo>
                <a:lnTo>
                  <a:pt x="51894" y="41546"/>
                </a:lnTo>
                <a:cubicBezTo>
                  <a:pt x="51805" y="40823"/>
                  <a:pt x="51716" y="40100"/>
                  <a:pt x="51617" y="39387"/>
                </a:cubicBezTo>
                <a:cubicBezTo>
                  <a:pt x="53054" y="39324"/>
                  <a:pt x="54579" y="39342"/>
                  <a:pt x="56069" y="39324"/>
                </a:cubicBezTo>
                <a:lnTo>
                  <a:pt x="56069" y="39324"/>
                </a:lnTo>
                <a:cubicBezTo>
                  <a:pt x="56069" y="40074"/>
                  <a:pt x="56060" y="40832"/>
                  <a:pt x="56087" y="41546"/>
                </a:cubicBezTo>
                <a:lnTo>
                  <a:pt x="56444" y="41546"/>
                </a:lnTo>
                <a:cubicBezTo>
                  <a:pt x="56417" y="40823"/>
                  <a:pt x="56426" y="40074"/>
                  <a:pt x="56426" y="39324"/>
                </a:cubicBezTo>
                <a:cubicBezTo>
                  <a:pt x="57987" y="39271"/>
                  <a:pt x="59575" y="39244"/>
                  <a:pt x="61127" y="39173"/>
                </a:cubicBezTo>
                <a:cubicBezTo>
                  <a:pt x="61636" y="39146"/>
                  <a:pt x="62135" y="39092"/>
                  <a:pt x="62626" y="39075"/>
                </a:cubicBezTo>
                <a:cubicBezTo>
                  <a:pt x="62679" y="39886"/>
                  <a:pt x="62733" y="40698"/>
                  <a:pt x="62742" y="41546"/>
                </a:cubicBezTo>
                <a:lnTo>
                  <a:pt x="63099" y="41546"/>
                </a:lnTo>
                <a:cubicBezTo>
                  <a:pt x="63090" y="40680"/>
                  <a:pt x="63027" y="39824"/>
                  <a:pt x="62983" y="39039"/>
                </a:cubicBezTo>
                <a:cubicBezTo>
                  <a:pt x="64464" y="38878"/>
                  <a:pt x="65980" y="38700"/>
                  <a:pt x="67452" y="38566"/>
                </a:cubicBezTo>
                <a:cubicBezTo>
                  <a:pt x="67613" y="39601"/>
                  <a:pt x="67836" y="40582"/>
                  <a:pt x="68068" y="41546"/>
                </a:cubicBezTo>
                <a:lnTo>
                  <a:pt x="68434" y="41546"/>
                </a:lnTo>
                <a:cubicBezTo>
                  <a:pt x="68193" y="40573"/>
                  <a:pt x="67970" y="39583"/>
                  <a:pt x="67809" y="38530"/>
                </a:cubicBezTo>
                <a:cubicBezTo>
                  <a:pt x="68880" y="38414"/>
                  <a:pt x="70004" y="38298"/>
                  <a:pt x="71101" y="38245"/>
                </a:cubicBezTo>
                <a:cubicBezTo>
                  <a:pt x="71110" y="39324"/>
                  <a:pt x="71119" y="40466"/>
                  <a:pt x="71101" y="41546"/>
                </a:cubicBezTo>
                <a:lnTo>
                  <a:pt x="71449" y="41546"/>
                </a:lnTo>
                <a:cubicBezTo>
                  <a:pt x="71476" y="40466"/>
                  <a:pt x="71449" y="39280"/>
                  <a:pt x="71458" y="38218"/>
                </a:cubicBezTo>
                <a:cubicBezTo>
                  <a:pt x="72234" y="38182"/>
                  <a:pt x="73010" y="38147"/>
                  <a:pt x="73795" y="38129"/>
                </a:cubicBezTo>
                <a:lnTo>
                  <a:pt x="73795" y="37781"/>
                </a:lnTo>
                <a:cubicBezTo>
                  <a:pt x="73010" y="37790"/>
                  <a:pt x="72207" y="37843"/>
                  <a:pt x="71449" y="37852"/>
                </a:cubicBezTo>
                <a:cubicBezTo>
                  <a:pt x="71431" y="36889"/>
                  <a:pt x="71413" y="35934"/>
                  <a:pt x="71369" y="34998"/>
                </a:cubicBezTo>
                <a:cubicBezTo>
                  <a:pt x="72198" y="34962"/>
                  <a:pt x="73001" y="34908"/>
                  <a:pt x="73795" y="34846"/>
                </a:cubicBezTo>
                <a:lnTo>
                  <a:pt x="73795" y="34489"/>
                </a:lnTo>
                <a:cubicBezTo>
                  <a:pt x="72992" y="34543"/>
                  <a:pt x="72163" y="34623"/>
                  <a:pt x="71351" y="34632"/>
                </a:cubicBezTo>
                <a:cubicBezTo>
                  <a:pt x="71217" y="32803"/>
                  <a:pt x="71012" y="31055"/>
                  <a:pt x="70833" y="29270"/>
                </a:cubicBezTo>
                <a:cubicBezTo>
                  <a:pt x="71375" y="29266"/>
                  <a:pt x="71922" y="29258"/>
                  <a:pt x="72464" y="29258"/>
                </a:cubicBezTo>
                <a:cubicBezTo>
                  <a:pt x="72913" y="29258"/>
                  <a:pt x="73359" y="29263"/>
                  <a:pt x="73795" y="29279"/>
                </a:cubicBezTo>
                <a:lnTo>
                  <a:pt x="73795" y="28922"/>
                </a:lnTo>
                <a:cubicBezTo>
                  <a:pt x="73265" y="28908"/>
                  <a:pt x="72710" y="28901"/>
                  <a:pt x="72155" y="28901"/>
                </a:cubicBezTo>
                <a:cubicBezTo>
                  <a:pt x="71701" y="28901"/>
                  <a:pt x="71248" y="28906"/>
                  <a:pt x="70807" y="28914"/>
                </a:cubicBezTo>
                <a:cubicBezTo>
                  <a:pt x="70699" y="27718"/>
                  <a:pt x="70655" y="26451"/>
                  <a:pt x="70619" y="25176"/>
                </a:cubicBezTo>
                <a:cubicBezTo>
                  <a:pt x="71690" y="25176"/>
                  <a:pt x="72733" y="25158"/>
                  <a:pt x="73795" y="25158"/>
                </a:cubicBezTo>
                <a:lnTo>
                  <a:pt x="73795" y="24801"/>
                </a:lnTo>
                <a:cubicBezTo>
                  <a:pt x="72733" y="24810"/>
                  <a:pt x="71672" y="24819"/>
                  <a:pt x="70610" y="24828"/>
                </a:cubicBezTo>
                <a:cubicBezTo>
                  <a:pt x="70592" y="22936"/>
                  <a:pt x="70566" y="20983"/>
                  <a:pt x="70637" y="19136"/>
                </a:cubicBezTo>
                <a:cubicBezTo>
                  <a:pt x="71401" y="19009"/>
                  <a:pt x="72233" y="18909"/>
                  <a:pt x="73105" y="18909"/>
                </a:cubicBezTo>
                <a:cubicBezTo>
                  <a:pt x="73333" y="18909"/>
                  <a:pt x="73563" y="18916"/>
                  <a:pt x="73795" y="18931"/>
                </a:cubicBezTo>
                <a:lnTo>
                  <a:pt x="73795" y="18574"/>
                </a:lnTo>
                <a:cubicBezTo>
                  <a:pt x="73582" y="18560"/>
                  <a:pt x="73368" y="18554"/>
                  <a:pt x="73157" y="18554"/>
                </a:cubicBezTo>
                <a:cubicBezTo>
                  <a:pt x="72263" y="18554"/>
                  <a:pt x="71394" y="18664"/>
                  <a:pt x="70637" y="18779"/>
                </a:cubicBezTo>
                <a:cubicBezTo>
                  <a:pt x="70673" y="16870"/>
                  <a:pt x="70798" y="15068"/>
                  <a:pt x="70860" y="13204"/>
                </a:cubicBezTo>
                <a:cubicBezTo>
                  <a:pt x="71217" y="13177"/>
                  <a:pt x="71582" y="13168"/>
                  <a:pt x="71952" y="13168"/>
                </a:cubicBezTo>
                <a:cubicBezTo>
                  <a:pt x="72562" y="13168"/>
                  <a:pt x="73184" y="13193"/>
                  <a:pt x="73795" y="13204"/>
                </a:cubicBezTo>
                <a:lnTo>
                  <a:pt x="73795" y="12847"/>
                </a:lnTo>
                <a:cubicBezTo>
                  <a:pt x="73171" y="12841"/>
                  <a:pt x="72521" y="12809"/>
                  <a:pt x="71886" y="12809"/>
                </a:cubicBezTo>
                <a:cubicBezTo>
                  <a:pt x="71540" y="12809"/>
                  <a:pt x="71199" y="12819"/>
                  <a:pt x="70869" y="12847"/>
                </a:cubicBezTo>
                <a:cubicBezTo>
                  <a:pt x="70914" y="11446"/>
                  <a:pt x="70896" y="9974"/>
                  <a:pt x="70931" y="8565"/>
                </a:cubicBezTo>
                <a:cubicBezTo>
                  <a:pt x="71913" y="8556"/>
                  <a:pt x="72832" y="8484"/>
                  <a:pt x="73795" y="8467"/>
                </a:cubicBezTo>
                <a:lnTo>
                  <a:pt x="73795" y="8119"/>
                </a:lnTo>
                <a:cubicBezTo>
                  <a:pt x="72823" y="8137"/>
                  <a:pt x="71904" y="8199"/>
                  <a:pt x="70923" y="8208"/>
                </a:cubicBezTo>
                <a:cubicBezTo>
                  <a:pt x="70931" y="6825"/>
                  <a:pt x="70931" y="5442"/>
                  <a:pt x="70940" y="4086"/>
                </a:cubicBezTo>
                <a:cubicBezTo>
                  <a:pt x="71850" y="4015"/>
                  <a:pt x="72805" y="3979"/>
                  <a:pt x="73795" y="3979"/>
                </a:cubicBezTo>
                <a:lnTo>
                  <a:pt x="73795" y="3623"/>
                </a:lnTo>
                <a:cubicBezTo>
                  <a:pt x="73730" y="3622"/>
                  <a:pt x="73666" y="3622"/>
                  <a:pt x="73601" y="3622"/>
                </a:cubicBezTo>
                <a:cubicBezTo>
                  <a:pt x="72670" y="3622"/>
                  <a:pt x="71765" y="3680"/>
                  <a:pt x="70923" y="3730"/>
                </a:cubicBezTo>
                <a:cubicBezTo>
                  <a:pt x="70896" y="2463"/>
                  <a:pt x="70851" y="1205"/>
                  <a:pt x="70735" y="27"/>
                </a:cubicBezTo>
                <a:lnTo>
                  <a:pt x="70378" y="27"/>
                </a:lnTo>
                <a:cubicBezTo>
                  <a:pt x="70494" y="1205"/>
                  <a:pt x="70557" y="2498"/>
                  <a:pt x="70557" y="3747"/>
                </a:cubicBezTo>
                <a:cubicBezTo>
                  <a:pt x="69601" y="3791"/>
                  <a:pt x="68592" y="3814"/>
                  <a:pt x="67585" y="3814"/>
                </a:cubicBezTo>
                <a:cubicBezTo>
                  <a:pt x="66741" y="3814"/>
                  <a:pt x="65898" y="3798"/>
                  <a:pt x="65088" y="3765"/>
                </a:cubicBezTo>
                <a:cubicBezTo>
                  <a:pt x="65124" y="2490"/>
                  <a:pt x="65240" y="1285"/>
                  <a:pt x="65302" y="27"/>
                </a:cubicBezTo>
                <a:lnTo>
                  <a:pt x="64954" y="27"/>
                </a:lnTo>
                <a:cubicBezTo>
                  <a:pt x="64874" y="1276"/>
                  <a:pt x="64785" y="2507"/>
                  <a:pt x="64722" y="3765"/>
                </a:cubicBezTo>
                <a:cubicBezTo>
                  <a:pt x="64644" y="3766"/>
                  <a:pt x="64565" y="3766"/>
                  <a:pt x="64487" y="3766"/>
                </a:cubicBezTo>
                <a:cubicBezTo>
                  <a:pt x="63208" y="3766"/>
                  <a:pt x="61988" y="3700"/>
                  <a:pt x="60753" y="3649"/>
                </a:cubicBezTo>
                <a:cubicBezTo>
                  <a:pt x="60753" y="2409"/>
                  <a:pt x="60672" y="1250"/>
                  <a:pt x="60637" y="45"/>
                </a:cubicBezTo>
                <a:cubicBezTo>
                  <a:pt x="60628" y="45"/>
                  <a:pt x="60619" y="36"/>
                  <a:pt x="60628" y="27"/>
                </a:cubicBezTo>
                <a:lnTo>
                  <a:pt x="60271" y="27"/>
                </a:lnTo>
                <a:cubicBezTo>
                  <a:pt x="60324" y="1214"/>
                  <a:pt x="60405" y="2427"/>
                  <a:pt x="60387" y="3649"/>
                </a:cubicBezTo>
                <a:cubicBezTo>
                  <a:pt x="59823" y="3626"/>
                  <a:pt x="59255" y="3616"/>
                  <a:pt x="58685" y="3616"/>
                </a:cubicBezTo>
                <a:cubicBezTo>
                  <a:pt x="57740" y="3616"/>
                  <a:pt x="56793" y="3643"/>
                  <a:pt x="55864" y="3676"/>
                </a:cubicBezTo>
                <a:cubicBezTo>
                  <a:pt x="55855" y="2454"/>
                  <a:pt x="55864" y="1241"/>
                  <a:pt x="55873" y="27"/>
                </a:cubicBezTo>
                <a:lnTo>
                  <a:pt x="55516" y="27"/>
                </a:lnTo>
                <a:cubicBezTo>
                  <a:pt x="55498" y="1241"/>
                  <a:pt x="55525" y="2490"/>
                  <a:pt x="55498" y="3694"/>
                </a:cubicBezTo>
                <a:cubicBezTo>
                  <a:pt x="54854" y="3721"/>
                  <a:pt x="54193" y="3735"/>
                  <a:pt x="53531" y="3735"/>
                </a:cubicBezTo>
                <a:cubicBezTo>
                  <a:pt x="52681" y="3735"/>
                  <a:pt x="51829" y="3712"/>
                  <a:pt x="51011" y="3667"/>
                </a:cubicBezTo>
                <a:cubicBezTo>
                  <a:pt x="50975" y="2400"/>
                  <a:pt x="50904" y="1169"/>
                  <a:pt x="50743" y="27"/>
                </a:cubicBezTo>
                <a:lnTo>
                  <a:pt x="50377" y="27"/>
                </a:lnTo>
                <a:cubicBezTo>
                  <a:pt x="50556" y="1160"/>
                  <a:pt x="50609" y="2409"/>
                  <a:pt x="50663" y="3667"/>
                </a:cubicBezTo>
                <a:cubicBezTo>
                  <a:pt x="49012" y="3533"/>
                  <a:pt x="47255" y="3507"/>
                  <a:pt x="45578" y="3417"/>
                </a:cubicBezTo>
                <a:cubicBezTo>
                  <a:pt x="45578" y="2258"/>
                  <a:pt x="45614" y="1142"/>
                  <a:pt x="45658" y="27"/>
                </a:cubicBezTo>
                <a:lnTo>
                  <a:pt x="45301" y="27"/>
                </a:lnTo>
                <a:cubicBezTo>
                  <a:pt x="45257" y="1142"/>
                  <a:pt x="45221" y="2258"/>
                  <a:pt x="45221" y="3417"/>
                </a:cubicBezTo>
                <a:cubicBezTo>
                  <a:pt x="44892" y="3397"/>
                  <a:pt x="44565" y="3389"/>
                  <a:pt x="44238" y="3389"/>
                </a:cubicBezTo>
                <a:cubicBezTo>
                  <a:pt x="43178" y="3389"/>
                  <a:pt x="42127" y="3471"/>
                  <a:pt x="41087" y="3471"/>
                </a:cubicBezTo>
                <a:cubicBezTo>
                  <a:pt x="41046" y="3471"/>
                  <a:pt x="41006" y="3471"/>
                  <a:pt x="40966" y="3471"/>
                </a:cubicBezTo>
                <a:cubicBezTo>
                  <a:pt x="40975" y="2302"/>
                  <a:pt x="41046" y="1196"/>
                  <a:pt x="41064" y="27"/>
                </a:cubicBezTo>
                <a:lnTo>
                  <a:pt x="40716" y="27"/>
                </a:lnTo>
                <a:cubicBezTo>
                  <a:pt x="40680" y="1187"/>
                  <a:pt x="40627" y="2311"/>
                  <a:pt x="40618" y="3489"/>
                </a:cubicBezTo>
                <a:cubicBezTo>
                  <a:pt x="38941" y="3515"/>
                  <a:pt x="37156" y="3498"/>
                  <a:pt x="35559" y="3569"/>
                </a:cubicBezTo>
                <a:cubicBezTo>
                  <a:pt x="35479" y="2374"/>
                  <a:pt x="35568" y="1187"/>
                  <a:pt x="35622" y="27"/>
                </a:cubicBezTo>
                <a:lnTo>
                  <a:pt x="35265" y="27"/>
                </a:lnTo>
                <a:cubicBezTo>
                  <a:pt x="35212" y="1160"/>
                  <a:pt x="35131" y="2347"/>
                  <a:pt x="35203" y="3524"/>
                </a:cubicBezTo>
                <a:lnTo>
                  <a:pt x="30394" y="3587"/>
                </a:lnTo>
                <a:cubicBezTo>
                  <a:pt x="30394" y="1847"/>
                  <a:pt x="30350" y="54"/>
                  <a:pt x="30350" y="27"/>
                </a:cubicBezTo>
                <a:lnTo>
                  <a:pt x="29966" y="36"/>
                </a:lnTo>
                <a:cubicBezTo>
                  <a:pt x="29966" y="63"/>
                  <a:pt x="30011" y="1856"/>
                  <a:pt x="30011" y="3587"/>
                </a:cubicBezTo>
                <a:lnTo>
                  <a:pt x="24765" y="3658"/>
                </a:lnTo>
                <a:cubicBezTo>
                  <a:pt x="24881" y="2436"/>
                  <a:pt x="25042" y="830"/>
                  <a:pt x="25122" y="1"/>
                </a:cubicBezTo>
                <a:lnTo>
                  <a:pt x="24738" y="1"/>
                </a:lnTo>
                <a:cubicBezTo>
                  <a:pt x="24649" y="848"/>
                  <a:pt x="24488" y="2454"/>
                  <a:pt x="24381" y="3667"/>
                </a:cubicBezTo>
                <a:lnTo>
                  <a:pt x="18975" y="3739"/>
                </a:lnTo>
                <a:cubicBezTo>
                  <a:pt x="18975" y="2454"/>
                  <a:pt x="18931" y="964"/>
                  <a:pt x="18904" y="1"/>
                </a:cubicBezTo>
                <a:lnTo>
                  <a:pt x="18520" y="1"/>
                </a:lnTo>
                <a:cubicBezTo>
                  <a:pt x="18547" y="964"/>
                  <a:pt x="18592" y="2472"/>
                  <a:pt x="18592" y="3739"/>
                </a:cubicBezTo>
                <a:lnTo>
                  <a:pt x="12829" y="3819"/>
                </a:lnTo>
                <a:cubicBezTo>
                  <a:pt x="12820" y="2302"/>
                  <a:pt x="12802" y="795"/>
                  <a:pt x="12793" y="1"/>
                </a:cubicBezTo>
                <a:lnTo>
                  <a:pt x="12409" y="1"/>
                </a:lnTo>
                <a:cubicBezTo>
                  <a:pt x="12418" y="795"/>
                  <a:pt x="12436" y="2302"/>
                  <a:pt x="12445" y="3819"/>
                </a:cubicBezTo>
                <a:lnTo>
                  <a:pt x="7735" y="3881"/>
                </a:lnTo>
                <a:cubicBezTo>
                  <a:pt x="7735" y="2061"/>
                  <a:pt x="7690" y="54"/>
                  <a:pt x="7690" y="27"/>
                </a:cubicBezTo>
                <a:lnTo>
                  <a:pt x="7307" y="36"/>
                </a:lnTo>
                <a:cubicBezTo>
                  <a:pt x="7307" y="63"/>
                  <a:pt x="7351" y="2070"/>
                  <a:pt x="7351" y="3890"/>
                </a:cubicBezTo>
                <a:lnTo>
                  <a:pt x="1999" y="3962"/>
                </a:lnTo>
                <a:cubicBezTo>
                  <a:pt x="2114" y="2713"/>
                  <a:pt x="2293" y="902"/>
                  <a:pt x="2391" y="1"/>
                </a:cubicBezTo>
                <a:close/>
              </a:path>
            </a:pathLst>
          </a:custGeom>
          <a:solidFill>
            <a:srgbClr val="95739C">
              <a:alpha val="1071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509" name="Google Shape;509;p27"/>
          <p:cNvGrpSpPr/>
          <p:nvPr/>
        </p:nvGrpSpPr>
        <p:grpSpPr>
          <a:xfrm>
            <a:off x="445803" y="390287"/>
            <a:ext cx="11348701" cy="6242039"/>
            <a:chOff x="334352" y="292715"/>
            <a:chExt cx="8511526" cy="4681529"/>
          </a:xfrm>
        </p:grpSpPr>
        <p:grpSp>
          <p:nvGrpSpPr>
            <p:cNvPr id="510" name="Google Shape;510;p27"/>
            <p:cNvGrpSpPr/>
            <p:nvPr/>
          </p:nvGrpSpPr>
          <p:grpSpPr>
            <a:xfrm rot="1930052">
              <a:off x="8226990" y="4251607"/>
              <a:ext cx="484978" cy="642879"/>
              <a:chOff x="477400" y="383100"/>
              <a:chExt cx="484975" cy="642875"/>
            </a:xfrm>
          </p:grpSpPr>
          <p:sp>
            <p:nvSpPr>
              <p:cNvPr id="511" name="Google Shape;511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27"/>
              <p:cNvSpPr/>
              <p:nvPr/>
            </p:nvSpPr>
            <p:spPr>
              <a:xfrm>
                <a:off x="477400" y="383100"/>
                <a:ext cx="484975" cy="642875"/>
              </a:xfrm>
              <a:custGeom>
                <a:avLst/>
                <a:gdLst/>
                <a:ahLst/>
                <a:cxnLst/>
                <a:rect l="l" t="t" r="r" b="b"/>
                <a:pathLst>
                  <a:path w="19399" h="25715" extrusionOk="0">
                    <a:moveTo>
                      <a:pt x="17845" y="5287"/>
                    </a:moveTo>
                    <a:cubicBezTo>
                      <a:pt x="17845" y="5312"/>
                      <a:pt x="17845" y="5337"/>
                      <a:pt x="17820" y="5337"/>
                    </a:cubicBezTo>
                    <a:cubicBezTo>
                      <a:pt x="17820" y="5337"/>
                      <a:pt x="17820" y="5312"/>
                      <a:pt x="17820" y="5287"/>
                    </a:cubicBezTo>
                    <a:close/>
                    <a:moveTo>
                      <a:pt x="9082" y="1"/>
                    </a:moveTo>
                    <a:cubicBezTo>
                      <a:pt x="8991" y="1"/>
                      <a:pt x="8913" y="63"/>
                      <a:pt x="8872" y="199"/>
                    </a:cubicBezTo>
                    <a:cubicBezTo>
                      <a:pt x="8697" y="776"/>
                      <a:pt x="8521" y="1352"/>
                      <a:pt x="8647" y="1979"/>
                    </a:cubicBezTo>
                    <a:cubicBezTo>
                      <a:pt x="8622" y="2079"/>
                      <a:pt x="8622" y="2204"/>
                      <a:pt x="8622" y="2305"/>
                    </a:cubicBezTo>
                    <a:cubicBezTo>
                      <a:pt x="8471" y="2480"/>
                      <a:pt x="8496" y="2680"/>
                      <a:pt x="8471" y="2881"/>
                    </a:cubicBezTo>
                    <a:cubicBezTo>
                      <a:pt x="8371" y="4635"/>
                      <a:pt x="8020" y="6365"/>
                      <a:pt x="7694" y="8069"/>
                    </a:cubicBezTo>
                    <a:cubicBezTo>
                      <a:pt x="7586" y="8558"/>
                      <a:pt x="7556" y="8693"/>
                      <a:pt x="7302" y="8693"/>
                    </a:cubicBezTo>
                    <a:cubicBezTo>
                      <a:pt x="7204" y="8693"/>
                      <a:pt x="7073" y="8673"/>
                      <a:pt x="6892" y="8645"/>
                    </a:cubicBezTo>
                    <a:cubicBezTo>
                      <a:pt x="5489" y="8420"/>
                      <a:pt x="4110" y="7969"/>
                      <a:pt x="2657" y="7969"/>
                    </a:cubicBezTo>
                    <a:cubicBezTo>
                      <a:pt x="2306" y="7693"/>
                      <a:pt x="1880" y="7793"/>
                      <a:pt x="1479" y="7743"/>
                    </a:cubicBezTo>
                    <a:cubicBezTo>
                      <a:pt x="1153" y="7493"/>
                      <a:pt x="752" y="7593"/>
                      <a:pt x="426" y="7467"/>
                    </a:cubicBezTo>
                    <a:cubicBezTo>
                      <a:pt x="393" y="7454"/>
                      <a:pt x="357" y="7448"/>
                      <a:pt x="322" y="7448"/>
                    </a:cubicBezTo>
                    <a:cubicBezTo>
                      <a:pt x="226" y="7448"/>
                      <a:pt x="130" y="7494"/>
                      <a:pt x="75" y="7568"/>
                    </a:cubicBezTo>
                    <a:cubicBezTo>
                      <a:pt x="0" y="7693"/>
                      <a:pt x="0" y="7868"/>
                      <a:pt x="100" y="7944"/>
                    </a:cubicBezTo>
                    <a:cubicBezTo>
                      <a:pt x="551" y="8295"/>
                      <a:pt x="702" y="8921"/>
                      <a:pt x="1253" y="9147"/>
                    </a:cubicBezTo>
                    <a:cubicBezTo>
                      <a:pt x="1328" y="9322"/>
                      <a:pt x="1454" y="9397"/>
                      <a:pt x="1629" y="9422"/>
                    </a:cubicBezTo>
                    <a:cubicBezTo>
                      <a:pt x="1805" y="9723"/>
                      <a:pt x="2080" y="9924"/>
                      <a:pt x="2331" y="10099"/>
                    </a:cubicBezTo>
                    <a:cubicBezTo>
                      <a:pt x="3108" y="10676"/>
                      <a:pt x="3910" y="11202"/>
                      <a:pt x="4687" y="11753"/>
                    </a:cubicBezTo>
                    <a:cubicBezTo>
                      <a:pt x="5288" y="12179"/>
                      <a:pt x="5313" y="12204"/>
                      <a:pt x="4912" y="12831"/>
                    </a:cubicBezTo>
                    <a:cubicBezTo>
                      <a:pt x="4336" y="13658"/>
                      <a:pt x="3734" y="14485"/>
                      <a:pt x="3233" y="15362"/>
                    </a:cubicBezTo>
                    <a:cubicBezTo>
                      <a:pt x="2105" y="16691"/>
                      <a:pt x="1404" y="18295"/>
                      <a:pt x="401" y="19698"/>
                    </a:cubicBezTo>
                    <a:cubicBezTo>
                      <a:pt x="125" y="20099"/>
                      <a:pt x="226" y="20475"/>
                      <a:pt x="476" y="20826"/>
                    </a:cubicBezTo>
                    <a:cubicBezTo>
                      <a:pt x="598" y="20982"/>
                      <a:pt x="740" y="21039"/>
                      <a:pt x="889" y="21039"/>
                    </a:cubicBezTo>
                    <a:cubicBezTo>
                      <a:pt x="1075" y="21039"/>
                      <a:pt x="1272" y="20949"/>
                      <a:pt x="1454" y="20851"/>
                    </a:cubicBezTo>
                    <a:cubicBezTo>
                      <a:pt x="2707" y="20174"/>
                      <a:pt x="3759" y="19272"/>
                      <a:pt x="4837" y="18395"/>
                    </a:cubicBezTo>
                    <a:cubicBezTo>
                      <a:pt x="5514" y="18244"/>
                      <a:pt x="5865" y="17693"/>
                      <a:pt x="6241" y="17192"/>
                    </a:cubicBezTo>
                    <a:cubicBezTo>
                      <a:pt x="6366" y="17167"/>
                      <a:pt x="6416" y="17092"/>
                      <a:pt x="6441" y="16991"/>
                    </a:cubicBezTo>
                    <a:cubicBezTo>
                      <a:pt x="6566" y="16816"/>
                      <a:pt x="6642" y="16565"/>
                      <a:pt x="6993" y="16565"/>
                    </a:cubicBezTo>
                    <a:cubicBezTo>
                      <a:pt x="7093" y="16966"/>
                      <a:pt x="7168" y="17392"/>
                      <a:pt x="7268" y="17793"/>
                    </a:cubicBezTo>
                    <a:cubicBezTo>
                      <a:pt x="7469" y="18545"/>
                      <a:pt x="7394" y="19347"/>
                      <a:pt x="7820" y="20024"/>
                    </a:cubicBezTo>
                    <a:cubicBezTo>
                      <a:pt x="7995" y="21252"/>
                      <a:pt x="8120" y="22530"/>
                      <a:pt x="8321" y="23758"/>
                    </a:cubicBezTo>
                    <a:cubicBezTo>
                      <a:pt x="8371" y="24260"/>
                      <a:pt x="8521" y="24736"/>
                      <a:pt x="8697" y="25212"/>
                    </a:cubicBezTo>
                    <a:cubicBezTo>
                      <a:pt x="8769" y="25452"/>
                      <a:pt x="8910" y="25715"/>
                      <a:pt x="9185" y="25715"/>
                    </a:cubicBezTo>
                    <a:cubicBezTo>
                      <a:pt x="9198" y="25715"/>
                      <a:pt x="9210" y="25714"/>
                      <a:pt x="9223" y="25713"/>
                    </a:cubicBezTo>
                    <a:cubicBezTo>
                      <a:pt x="9524" y="25688"/>
                      <a:pt x="9549" y="25387"/>
                      <a:pt x="9624" y="25187"/>
                    </a:cubicBezTo>
                    <a:cubicBezTo>
                      <a:pt x="9825" y="24560"/>
                      <a:pt x="9875" y="23884"/>
                      <a:pt x="9875" y="23207"/>
                    </a:cubicBezTo>
                    <a:cubicBezTo>
                      <a:pt x="9850" y="23207"/>
                      <a:pt x="9825" y="23207"/>
                      <a:pt x="9825" y="23182"/>
                    </a:cubicBezTo>
                    <a:lnTo>
                      <a:pt x="9825" y="23182"/>
                    </a:lnTo>
                    <a:cubicBezTo>
                      <a:pt x="9825" y="23182"/>
                      <a:pt x="9875" y="23207"/>
                      <a:pt x="9875" y="23207"/>
                    </a:cubicBezTo>
                    <a:cubicBezTo>
                      <a:pt x="10125" y="22706"/>
                      <a:pt x="10251" y="22179"/>
                      <a:pt x="10251" y="21603"/>
                    </a:cubicBezTo>
                    <a:cubicBezTo>
                      <a:pt x="10652" y="20099"/>
                      <a:pt x="10978" y="18570"/>
                      <a:pt x="11053" y="16991"/>
                    </a:cubicBezTo>
                    <a:cubicBezTo>
                      <a:pt x="11303" y="16816"/>
                      <a:pt x="11579" y="16766"/>
                      <a:pt x="11880" y="16766"/>
                    </a:cubicBezTo>
                    <a:lnTo>
                      <a:pt x="11855" y="16791"/>
                    </a:lnTo>
                    <a:cubicBezTo>
                      <a:pt x="12105" y="17117"/>
                      <a:pt x="12456" y="17192"/>
                      <a:pt x="12857" y="17217"/>
                    </a:cubicBezTo>
                    <a:cubicBezTo>
                      <a:pt x="14912" y="18119"/>
                      <a:pt x="17043" y="18821"/>
                      <a:pt x="19323" y="19097"/>
                    </a:cubicBezTo>
                    <a:cubicBezTo>
                      <a:pt x="19399" y="18495"/>
                      <a:pt x="19123" y="18094"/>
                      <a:pt x="18822" y="17743"/>
                    </a:cubicBezTo>
                    <a:cubicBezTo>
                      <a:pt x="18271" y="17117"/>
                      <a:pt x="17744" y="16490"/>
                      <a:pt x="17068" y="15964"/>
                    </a:cubicBezTo>
                    <a:cubicBezTo>
                      <a:pt x="16717" y="15488"/>
                      <a:pt x="16391" y="14961"/>
                      <a:pt x="15915" y="14585"/>
                    </a:cubicBezTo>
                    <a:cubicBezTo>
                      <a:pt x="15765" y="14134"/>
                      <a:pt x="15464" y="13833"/>
                      <a:pt x="15063" y="13583"/>
                    </a:cubicBezTo>
                    <a:cubicBezTo>
                      <a:pt x="14812" y="12931"/>
                      <a:pt x="14261" y="12530"/>
                      <a:pt x="13835" y="12004"/>
                    </a:cubicBezTo>
                    <a:cubicBezTo>
                      <a:pt x="13885" y="11803"/>
                      <a:pt x="13860" y="11553"/>
                      <a:pt x="13985" y="11427"/>
                    </a:cubicBezTo>
                    <a:cubicBezTo>
                      <a:pt x="14787" y="10450"/>
                      <a:pt x="15439" y="9372"/>
                      <a:pt x="16216" y="8370"/>
                    </a:cubicBezTo>
                    <a:cubicBezTo>
                      <a:pt x="16642" y="7793"/>
                      <a:pt x="17018" y="7217"/>
                      <a:pt x="17293" y="6590"/>
                    </a:cubicBezTo>
                    <a:cubicBezTo>
                      <a:pt x="17694" y="6239"/>
                      <a:pt x="17970" y="5788"/>
                      <a:pt x="18271" y="5362"/>
                    </a:cubicBezTo>
                    <a:cubicBezTo>
                      <a:pt x="18421" y="5287"/>
                      <a:pt x="18496" y="5162"/>
                      <a:pt x="18496" y="4986"/>
                    </a:cubicBezTo>
                    <a:cubicBezTo>
                      <a:pt x="18772" y="4736"/>
                      <a:pt x="18947" y="4410"/>
                      <a:pt x="19098" y="4084"/>
                    </a:cubicBezTo>
                    <a:cubicBezTo>
                      <a:pt x="19274" y="3666"/>
                      <a:pt x="19122" y="3364"/>
                      <a:pt x="18743" y="3364"/>
                    </a:cubicBezTo>
                    <a:cubicBezTo>
                      <a:pt x="18690" y="3364"/>
                      <a:pt x="18633" y="3370"/>
                      <a:pt x="18572" y="3382"/>
                    </a:cubicBezTo>
                    <a:cubicBezTo>
                      <a:pt x="18246" y="3432"/>
                      <a:pt x="17945" y="3608"/>
                      <a:pt x="17644" y="3733"/>
                    </a:cubicBezTo>
                    <a:cubicBezTo>
                      <a:pt x="17494" y="3758"/>
                      <a:pt x="17343" y="3808"/>
                      <a:pt x="17293" y="3984"/>
                    </a:cubicBezTo>
                    <a:lnTo>
                      <a:pt x="17268" y="3984"/>
                    </a:lnTo>
                    <a:cubicBezTo>
                      <a:pt x="16942" y="3984"/>
                      <a:pt x="16667" y="4109"/>
                      <a:pt x="16441" y="4360"/>
                    </a:cubicBezTo>
                    <a:cubicBezTo>
                      <a:pt x="16166" y="4535"/>
                      <a:pt x="15815" y="4635"/>
                      <a:pt x="15639" y="4961"/>
                    </a:cubicBezTo>
                    <a:cubicBezTo>
                      <a:pt x="15389" y="5011"/>
                      <a:pt x="15188" y="5137"/>
                      <a:pt x="15063" y="5337"/>
                    </a:cubicBezTo>
                    <a:cubicBezTo>
                      <a:pt x="14887" y="5337"/>
                      <a:pt x="14737" y="5412"/>
                      <a:pt x="14662" y="5563"/>
                    </a:cubicBezTo>
                    <a:cubicBezTo>
                      <a:pt x="13409" y="6214"/>
                      <a:pt x="12381" y="7217"/>
                      <a:pt x="11153" y="7994"/>
                    </a:cubicBezTo>
                    <a:cubicBezTo>
                      <a:pt x="10802" y="6565"/>
                      <a:pt x="10376" y="5262"/>
                      <a:pt x="10176" y="3909"/>
                    </a:cubicBezTo>
                    <a:cubicBezTo>
                      <a:pt x="10025" y="2906"/>
                      <a:pt x="9825" y="1929"/>
                      <a:pt x="9649" y="951"/>
                    </a:cubicBezTo>
                    <a:cubicBezTo>
                      <a:pt x="9599" y="650"/>
                      <a:pt x="9524" y="350"/>
                      <a:pt x="9323" y="124"/>
                    </a:cubicBezTo>
                    <a:cubicBezTo>
                      <a:pt x="9243" y="44"/>
                      <a:pt x="9158" y="1"/>
                      <a:pt x="90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grpSp>
          <p:nvGrpSpPr>
            <p:cNvPr id="513" name="Google Shape;513;p27"/>
            <p:cNvGrpSpPr/>
            <p:nvPr/>
          </p:nvGrpSpPr>
          <p:grpSpPr>
            <a:xfrm rot="1324746">
              <a:off x="420490" y="429217"/>
              <a:ext cx="444891" cy="545120"/>
              <a:chOff x="8331913" y="266838"/>
              <a:chExt cx="444875" cy="545100"/>
            </a:xfrm>
          </p:grpSpPr>
          <p:sp>
            <p:nvSpPr>
              <p:cNvPr id="514" name="Google Shape;514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14300" cap="flat" cmpd="sng">
                <a:solidFill>
                  <a:schemeClr val="accent6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chemeClr val="dk1">
                    <a:alpha val="50000"/>
                  </a:scheme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27"/>
              <p:cNvSpPr/>
              <p:nvPr/>
            </p:nvSpPr>
            <p:spPr>
              <a:xfrm>
                <a:off x="8331913" y="266838"/>
                <a:ext cx="444875" cy="545100"/>
              </a:xfrm>
              <a:custGeom>
                <a:avLst/>
                <a:gdLst/>
                <a:ahLst/>
                <a:cxnLst/>
                <a:rect l="l" t="t" r="r" b="b"/>
                <a:pathLst>
                  <a:path w="17795" h="21804" extrusionOk="0">
                    <a:moveTo>
                      <a:pt x="7569" y="997"/>
                    </a:moveTo>
                    <a:cubicBezTo>
                      <a:pt x="7569" y="997"/>
                      <a:pt x="7569" y="1022"/>
                      <a:pt x="7569" y="1022"/>
                    </a:cubicBezTo>
                    <a:cubicBezTo>
                      <a:pt x="7569" y="1022"/>
                      <a:pt x="7569" y="1022"/>
                      <a:pt x="7544" y="997"/>
                    </a:cubicBezTo>
                    <a:close/>
                    <a:moveTo>
                      <a:pt x="10802" y="13252"/>
                    </a:moveTo>
                    <a:cubicBezTo>
                      <a:pt x="10802" y="13252"/>
                      <a:pt x="10802" y="13277"/>
                      <a:pt x="10802" y="13302"/>
                    </a:cubicBezTo>
                    <a:cubicBezTo>
                      <a:pt x="10802" y="13277"/>
                      <a:pt x="10777" y="13277"/>
                      <a:pt x="10777" y="13277"/>
                    </a:cubicBezTo>
                    <a:cubicBezTo>
                      <a:pt x="10777" y="13277"/>
                      <a:pt x="10802" y="13252"/>
                      <a:pt x="10802" y="13252"/>
                    </a:cubicBezTo>
                    <a:close/>
                    <a:moveTo>
                      <a:pt x="11203" y="13378"/>
                    </a:moveTo>
                    <a:cubicBezTo>
                      <a:pt x="11203" y="13378"/>
                      <a:pt x="11191" y="13396"/>
                      <a:pt x="11178" y="13415"/>
                    </a:cubicBezTo>
                    <a:lnTo>
                      <a:pt x="11178" y="13415"/>
                    </a:lnTo>
                    <a:cubicBezTo>
                      <a:pt x="11185" y="13403"/>
                      <a:pt x="11191" y="13390"/>
                      <a:pt x="11203" y="13378"/>
                    </a:cubicBezTo>
                    <a:close/>
                    <a:moveTo>
                      <a:pt x="9775" y="17638"/>
                    </a:moveTo>
                    <a:cubicBezTo>
                      <a:pt x="9775" y="17663"/>
                      <a:pt x="9775" y="17663"/>
                      <a:pt x="9775" y="17688"/>
                    </a:cubicBezTo>
                    <a:cubicBezTo>
                      <a:pt x="9750" y="17688"/>
                      <a:pt x="9725" y="17688"/>
                      <a:pt x="9700" y="17714"/>
                    </a:cubicBezTo>
                    <a:cubicBezTo>
                      <a:pt x="9725" y="17688"/>
                      <a:pt x="9750" y="17663"/>
                      <a:pt x="9775" y="17638"/>
                    </a:cubicBezTo>
                    <a:close/>
                    <a:moveTo>
                      <a:pt x="7332" y="1"/>
                    </a:moveTo>
                    <a:cubicBezTo>
                      <a:pt x="7042" y="1"/>
                      <a:pt x="6898" y="210"/>
                      <a:pt x="6742" y="696"/>
                    </a:cubicBezTo>
                    <a:cubicBezTo>
                      <a:pt x="6391" y="1924"/>
                      <a:pt x="6291" y="3177"/>
                      <a:pt x="6391" y="4430"/>
                    </a:cubicBezTo>
                    <a:cubicBezTo>
                      <a:pt x="6391" y="4505"/>
                      <a:pt x="6366" y="4556"/>
                      <a:pt x="6366" y="4606"/>
                    </a:cubicBezTo>
                    <a:cubicBezTo>
                      <a:pt x="5990" y="5032"/>
                      <a:pt x="6241" y="5558"/>
                      <a:pt x="6166" y="6009"/>
                    </a:cubicBezTo>
                    <a:cubicBezTo>
                      <a:pt x="5865" y="6260"/>
                      <a:pt x="5940" y="6686"/>
                      <a:pt x="5815" y="7012"/>
                    </a:cubicBezTo>
                    <a:cubicBezTo>
                      <a:pt x="5690" y="7363"/>
                      <a:pt x="5464" y="7413"/>
                      <a:pt x="5163" y="7438"/>
                    </a:cubicBezTo>
                    <a:cubicBezTo>
                      <a:pt x="4762" y="6811"/>
                      <a:pt x="4236" y="6310"/>
                      <a:pt x="3659" y="5884"/>
                    </a:cubicBezTo>
                    <a:cubicBezTo>
                      <a:pt x="2983" y="5383"/>
                      <a:pt x="2206" y="5107"/>
                      <a:pt x="1354" y="5007"/>
                    </a:cubicBezTo>
                    <a:cubicBezTo>
                      <a:pt x="1326" y="5005"/>
                      <a:pt x="1298" y="5004"/>
                      <a:pt x="1271" y="5004"/>
                    </a:cubicBezTo>
                    <a:cubicBezTo>
                      <a:pt x="860" y="5004"/>
                      <a:pt x="542" y="5183"/>
                      <a:pt x="401" y="5583"/>
                    </a:cubicBezTo>
                    <a:cubicBezTo>
                      <a:pt x="276" y="5984"/>
                      <a:pt x="301" y="6385"/>
                      <a:pt x="752" y="6611"/>
                    </a:cubicBezTo>
                    <a:cubicBezTo>
                      <a:pt x="1028" y="6761"/>
                      <a:pt x="1253" y="6962"/>
                      <a:pt x="1429" y="7212"/>
                    </a:cubicBezTo>
                    <a:cubicBezTo>
                      <a:pt x="1980" y="8089"/>
                      <a:pt x="2807" y="8716"/>
                      <a:pt x="3509" y="9468"/>
                    </a:cubicBezTo>
                    <a:cubicBezTo>
                      <a:pt x="3673" y="9655"/>
                      <a:pt x="3859" y="9821"/>
                      <a:pt x="4129" y="9821"/>
                    </a:cubicBezTo>
                    <a:cubicBezTo>
                      <a:pt x="4148" y="9821"/>
                      <a:pt x="4166" y="9820"/>
                      <a:pt x="4186" y="9819"/>
                    </a:cubicBezTo>
                    <a:cubicBezTo>
                      <a:pt x="4461" y="10044"/>
                      <a:pt x="4311" y="10270"/>
                      <a:pt x="4186" y="10495"/>
                    </a:cubicBezTo>
                    <a:cubicBezTo>
                      <a:pt x="3960" y="10997"/>
                      <a:pt x="3584" y="11423"/>
                      <a:pt x="3534" y="11999"/>
                    </a:cubicBezTo>
                    <a:cubicBezTo>
                      <a:pt x="3334" y="12150"/>
                      <a:pt x="3158" y="12350"/>
                      <a:pt x="3133" y="12626"/>
                    </a:cubicBezTo>
                    <a:cubicBezTo>
                      <a:pt x="2482" y="13754"/>
                      <a:pt x="1830" y="14906"/>
                      <a:pt x="1178" y="16034"/>
                    </a:cubicBezTo>
                    <a:cubicBezTo>
                      <a:pt x="752" y="16460"/>
                      <a:pt x="476" y="16987"/>
                      <a:pt x="251" y="17513"/>
                    </a:cubicBezTo>
                    <a:cubicBezTo>
                      <a:pt x="0" y="18064"/>
                      <a:pt x="151" y="18290"/>
                      <a:pt x="777" y="18440"/>
                    </a:cubicBezTo>
                    <a:cubicBezTo>
                      <a:pt x="863" y="18594"/>
                      <a:pt x="937" y="18806"/>
                      <a:pt x="1086" y="18806"/>
                    </a:cubicBezTo>
                    <a:cubicBezTo>
                      <a:pt x="1156" y="18806"/>
                      <a:pt x="1242" y="18760"/>
                      <a:pt x="1354" y="18641"/>
                    </a:cubicBezTo>
                    <a:cubicBezTo>
                      <a:pt x="1401" y="18644"/>
                      <a:pt x="1447" y="18646"/>
                      <a:pt x="1492" y="18646"/>
                    </a:cubicBezTo>
                    <a:cubicBezTo>
                      <a:pt x="1782" y="18646"/>
                      <a:pt x="2022" y="18562"/>
                      <a:pt x="2131" y="18215"/>
                    </a:cubicBezTo>
                    <a:cubicBezTo>
                      <a:pt x="2256" y="18190"/>
                      <a:pt x="2331" y="18140"/>
                      <a:pt x="2356" y="18039"/>
                    </a:cubicBezTo>
                    <a:cubicBezTo>
                      <a:pt x="2431" y="17989"/>
                      <a:pt x="2482" y="17889"/>
                      <a:pt x="2557" y="17839"/>
                    </a:cubicBezTo>
                    <a:cubicBezTo>
                      <a:pt x="3108" y="17262"/>
                      <a:pt x="3910" y="16886"/>
                      <a:pt x="4186" y="16059"/>
                    </a:cubicBezTo>
                    <a:cubicBezTo>
                      <a:pt x="4436" y="15884"/>
                      <a:pt x="4612" y="15683"/>
                      <a:pt x="4762" y="15433"/>
                    </a:cubicBezTo>
                    <a:cubicBezTo>
                      <a:pt x="5414" y="15007"/>
                      <a:pt x="5890" y="14430"/>
                      <a:pt x="6391" y="13879"/>
                    </a:cubicBezTo>
                    <a:cubicBezTo>
                      <a:pt x="6391" y="13879"/>
                      <a:pt x="6341" y="13804"/>
                      <a:pt x="6341" y="13804"/>
                    </a:cubicBezTo>
                    <a:lnTo>
                      <a:pt x="6366" y="13804"/>
                    </a:lnTo>
                    <a:cubicBezTo>
                      <a:pt x="6366" y="13829"/>
                      <a:pt x="6391" y="13854"/>
                      <a:pt x="6391" y="13879"/>
                    </a:cubicBezTo>
                    <a:cubicBezTo>
                      <a:pt x="6441" y="13954"/>
                      <a:pt x="6542" y="14029"/>
                      <a:pt x="6567" y="14104"/>
                    </a:cubicBezTo>
                    <a:cubicBezTo>
                      <a:pt x="6742" y="16135"/>
                      <a:pt x="7243" y="18089"/>
                      <a:pt x="7619" y="20069"/>
                    </a:cubicBezTo>
                    <a:cubicBezTo>
                      <a:pt x="7695" y="20470"/>
                      <a:pt x="7795" y="20871"/>
                      <a:pt x="7970" y="21222"/>
                    </a:cubicBezTo>
                    <a:cubicBezTo>
                      <a:pt x="8155" y="21605"/>
                      <a:pt x="8444" y="21804"/>
                      <a:pt x="8737" y="21804"/>
                    </a:cubicBezTo>
                    <a:cubicBezTo>
                      <a:pt x="8962" y="21804"/>
                      <a:pt x="9189" y="21687"/>
                      <a:pt x="9374" y="21448"/>
                    </a:cubicBezTo>
                    <a:cubicBezTo>
                      <a:pt x="9649" y="20345"/>
                      <a:pt x="9800" y="19217"/>
                      <a:pt x="9775" y="18064"/>
                    </a:cubicBezTo>
                    <a:cubicBezTo>
                      <a:pt x="9925" y="17939"/>
                      <a:pt x="9950" y="17789"/>
                      <a:pt x="10000" y="17638"/>
                    </a:cubicBezTo>
                    <a:cubicBezTo>
                      <a:pt x="10176" y="16686"/>
                      <a:pt x="10376" y="15759"/>
                      <a:pt x="10577" y="14831"/>
                    </a:cubicBezTo>
                    <a:cubicBezTo>
                      <a:pt x="11103" y="14505"/>
                      <a:pt x="10802" y="13854"/>
                      <a:pt x="11153" y="13453"/>
                    </a:cubicBezTo>
                    <a:cubicBezTo>
                      <a:pt x="11253" y="13578"/>
                      <a:pt x="11404" y="13628"/>
                      <a:pt x="11554" y="13653"/>
                    </a:cubicBezTo>
                    <a:lnTo>
                      <a:pt x="11604" y="13578"/>
                    </a:lnTo>
                    <a:lnTo>
                      <a:pt x="11629" y="13578"/>
                    </a:lnTo>
                    <a:cubicBezTo>
                      <a:pt x="11604" y="13603"/>
                      <a:pt x="11579" y="13628"/>
                      <a:pt x="11554" y="13653"/>
                    </a:cubicBezTo>
                    <a:cubicBezTo>
                      <a:pt x="12206" y="14155"/>
                      <a:pt x="12732" y="14831"/>
                      <a:pt x="13584" y="15007"/>
                    </a:cubicBezTo>
                    <a:cubicBezTo>
                      <a:pt x="13685" y="15308"/>
                      <a:pt x="13885" y="15433"/>
                      <a:pt x="14186" y="15433"/>
                    </a:cubicBezTo>
                    <a:cubicBezTo>
                      <a:pt x="14411" y="15508"/>
                      <a:pt x="14612" y="15583"/>
                      <a:pt x="14837" y="15683"/>
                    </a:cubicBezTo>
                    <a:cubicBezTo>
                      <a:pt x="15514" y="15984"/>
                      <a:pt x="16216" y="16160"/>
                      <a:pt x="16918" y="16335"/>
                    </a:cubicBezTo>
                    <a:cubicBezTo>
                      <a:pt x="17004" y="16359"/>
                      <a:pt x="17088" y="16372"/>
                      <a:pt x="17168" y="16372"/>
                    </a:cubicBezTo>
                    <a:cubicBezTo>
                      <a:pt x="17343" y="16372"/>
                      <a:pt x="17499" y="16307"/>
                      <a:pt x="17619" y="16135"/>
                    </a:cubicBezTo>
                    <a:cubicBezTo>
                      <a:pt x="17795" y="15834"/>
                      <a:pt x="17594" y="15633"/>
                      <a:pt x="17444" y="15408"/>
                    </a:cubicBezTo>
                    <a:cubicBezTo>
                      <a:pt x="17369" y="15333"/>
                      <a:pt x="17294" y="15282"/>
                      <a:pt x="17218" y="15207"/>
                    </a:cubicBezTo>
                    <a:cubicBezTo>
                      <a:pt x="16191" y="14054"/>
                      <a:pt x="15188" y="12876"/>
                      <a:pt x="14136" y="11724"/>
                    </a:cubicBezTo>
                    <a:cubicBezTo>
                      <a:pt x="13735" y="11297"/>
                      <a:pt x="13409" y="10796"/>
                      <a:pt x="12782" y="10596"/>
                    </a:cubicBezTo>
                    <a:cubicBezTo>
                      <a:pt x="12782" y="10470"/>
                      <a:pt x="12782" y="10345"/>
                      <a:pt x="12782" y="10220"/>
                    </a:cubicBezTo>
                    <a:lnTo>
                      <a:pt x="14211" y="8039"/>
                    </a:lnTo>
                    <a:cubicBezTo>
                      <a:pt x="14863" y="7363"/>
                      <a:pt x="15289" y="6536"/>
                      <a:pt x="15990" y="5884"/>
                    </a:cubicBezTo>
                    <a:cubicBezTo>
                      <a:pt x="16241" y="5683"/>
                      <a:pt x="16441" y="5358"/>
                      <a:pt x="16216" y="5007"/>
                    </a:cubicBezTo>
                    <a:cubicBezTo>
                      <a:pt x="16088" y="4783"/>
                      <a:pt x="15829" y="4672"/>
                      <a:pt x="15547" y="4672"/>
                    </a:cubicBezTo>
                    <a:cubicBezTo>
                      <a:pt x="15386" y="4672"/>
                      <a:pt x="15218" y="4708"/>
                      <a:pt x="15063" y="4781"/>
                    </a:cubicBezTo>
                    <a:cubicBezTo>
                      <a:pt x="14913" y="4856"/>
                      <a:pt x="14762" y="4932"/>
                      <a:pt x="14637" y="5057"/>
                    </a:cubicBezTo>
                    <a:cubicBezTo>
                      <a:pt x="13509" y="5934"/>
                      <a:pt x="12231" y="6561"/>
                      <a:pt x="11028" y="7338"/>
                    </a:cubicBezTo>
                    <a:cubicBezTo>
                      <a:pt x="10747" y="7508"/>
                      <a:pt x="10546" y="7603"/>
                      <a:pt x="10393" y="7603"/>
                    </a:cubicBezTo>
                    <a:cubicBezTo>
                      <a:pt x="10165" y="7603"/>
                      <a:pt x="10045" y="7392"/>
                      <a:pt x="9925" y="6911"/>
                    </a:cubicBezTo>
                    <a:cubicBezTo>
                      <a:pt x="9649" y="5909"/>
                      <a:pt x="9424" y="4906"/>
                      <a:pt x="9173" y="3904"/>
                    </a:cubicBezTo>
                    <a:cubicBezTo>
                      <a:pt x="9048" y="3478"/>
                      <a:pt x="8923" y="3077"/>
                      <a:pt x="8973" y="2626"/>
                    </a:cubicBezTo>
                    <a:cubicBezTo>
                      <a:pt x="8973" y="2350"/>
                      <a:pt x="8973" y="2099"/>
                      <a:pt x="8973" y="1824"/>
                    </a:cubicBezTo>
                    <a:cubicBezTo>
                      <a:pt x="8973" y="746"/>
                      <a:pt x="8797" y="520"/>
                      <a:pt x="7820" y="119"/>
                    </a:cubicBezTo>
                    <a:cubicBezTo>
                      <a:pt x="7619" y="42"/>
                      <a:pt x="7461" y="1"/>
                      <a:pt x="733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516" name="Google Shape;516;p27"/>
            <p:cNvSpPr/>
            <p:nvPr/>
          </p:nvSpPr>
          <p:spPr>
            <a:xfrm>
              <a:off x="2768125" y="4463150"/>
              <a:ext cx="221825" cy="219775"/>
            </a:xfrm>
            <a:custGeom>
              <a:avLst/>
              <a:gdLst/>
              <a:ahLst/>
              <a:cxnLst/>
              <a:rect l="l" t="t" r="r" b="b"/>
              <a:pathLst>
                <a:path w="8873" h="8791" extrusionOk="0">
                  <a:moveTo>
                    <a:pt x="5657" y="0"/>
                  </a:moveTo>
                  <a:cubicBezTo>
                    <a:pt x="5541" y="0"/>
                    <a:pt x="5462" y="101"/>
                    <a:pt x="5414" y="307"/>
                  </a:cubicBezTo>
                  <a:cubicBezTo>
                    <a:pt x="5263" y="809"/>
                    <a:pt x="4913" y="1160"/>
                    <a:pt x="4712" y="1611"/>
                  </a:cubicBezTo>
                  <a:cubicBezTo>
                    <a:pt x="4628" y="1793"/>
                    <a:pt x="4520" y="1874"/>
                    <a:pt x="4397" y="1874"/>
                  </a:cubicBezTo>
                  <a:cubicBezTo>
                    <a:pt x="4301" y="1874"/>
                    <a:pt x="4196" y="1824"/>
                    <a:pt x="4085" y="1736"/>
                  </a:cubicBezTo>
                  <a:cubicBezTo>
                    <a:pt x="3935" y="1661"/>
                    <a:pt x="3835" y="1535"/>
                    <a:pt x="3709" y="1435"/>
                  </a:cubicBezTo>
                  <a:cubicBezTo>
                    <a:pt x="3735" y="1134"/>
                    <a:pt x="3584" y="909"/>
                    <a:pt x="3359" y="759"/>
                  </a:cubicBezTo>
                  <a:cubicBezTo>
                    <a:pt x="3195" y="636"/>
                    <a:pt x="2861" y="572"/>
                    <a:pt x="2550" y="572"/>
                  </a:cubicBezTo>
                  <a:cubicBezTo>
                    <a:pt x="2289" y="572"/>
                    <a:pt x="2044" y="617"/>
                    <a:pt x="1930" y="708"/>
                  </a:cubicBezTo>
                  <a:cubicBezTo>
                    <a:pt x="1629" y="959"/>
                    <a:pt x="1679" y="1410"/>
                    <a:pt x="1980" y="1987"/>
                  </a:cubicBezTo>
                  <a:cubicBezTo>
                    <a:pt x="2231" y="2438"/>
                    <a:pt x="2607" y="2789"/>
                    <a:pt x="3058" y="3139"/>
                  </a:cubicBezTo>
                  <a:cubicBezTo>
                    <a:pt x="2682" y="3390"/>
                    <a:pt x="2356" y="3566"/>
                    <a:pt x="2105" y="3816"/>
                  </a:cubicBezTo>
                  <a:cubicBezTo>
                    <a:pt x="1529" y="4368"/>
                    <a:pt x="777" y="4693"/>
                    <a:pt x="301" y="5320"/>
                  </a:cubicBezTo>
                  <a:cubicBezTo>
                    <a:pt x="0" y="5721"/>
                    <a:pt x="0" y="6147"/>
                    <a:pt x="351" y="6498"/>
                  </a:cubicBezTo>
                  <a:cubicBezTo>
                    <a:pt x="535" y="6710"/>
                    <a:pt x="750" y="6802"/>
                    <a:pt x="979" y="6802"/>
                  </a:cubicBezTo>
                  <a:cubicBezTo>
                    <a:pt x="1157" y="6802"/>
                    <a:pt x="1343" y="6747"/>
                    <a:pt x="1529" y="6648"/>
                  </a:cubicBezTo>
                  <a:cubicBezTo>
                    <a:pt x="1905" y="6448"/>
                    <a:pt x="2281" y="6222"/>
                    <a:pt x="2657" y="6022"/>
                  </a:cubicBezTo>
                  <a:cubicBezTo>
                    <a:pt x="2802" y="5957"/>
                    <a:pt x="2948" y="5851"/>
                    <a:pt x="3107" y="5851"/>
                  </a:cubicBezTo>
                  <a:cubicBezTo>
                    <a:pt x="3194" y="5851"/>
                    <a:pt x="3286" y="5883"/>
                    <a:pt x="3384" y="5972"/>
                  </a:cubicBezTo>
                  <a:cubicBezTo>
                    <a:pt x="3609" y="6197"/>
                    <a:pt x="3785" y="6423"/>
                    <a:pt x="3634" y="6749"/>
                  </a:cubicBezTo>
                  <a:cubicBezTo>
                    <a:pt x="3409" y="7250"/>
                    <a:pt x="3760" y="7726"/>
                    <a:pt x="3785" y="8202"/>
                  </a:cubicBezTo>
                  <a:cubicBezTo>
                    <a:pt x="3785" y="8516"/>
                    <a:pt x="4327" y="8790"/>
                    <a:pt x="4710" y="8790"/>
                  </a:cubicBezTo>
                  <a:cubicBezTo>
                    <a:pt x="4755" y="8790"/>
                    <a:pt x="4798" y="8786"/>
                    <a:pt x="4837" y="8779"/>
                  </a:cubicBezTo>
                  <a:cubicBezTo>
                    <a:pt x="5238" y="8703"/>
                    <a:pt x="5263" y="8378"/>
                    <a:pt x="5339" y="8052"/>
                  </a:cubicBezTo>
                  <a:cubicBezTo>
                    <a:pt x="5489" y="7150"/>
                    <a:pt x="5564" y="6272"/>
                    <a:pt x="5514" y="5370"/>
                  </a:cubicBezTo>
                  <a:cubicBezTo>
                    <a:pt x="5642" y="4820"/>
                    <a:pt x="5744" y="4619"/>
                    <a:pt x="6044" y="4619"/>
                  </a:cubicBezTo>
                  <a:cubicBezTo>
                    <a:pt x="6154" y="4619"/>
                    <a:pt x="6291" y="4646"/>
                    <a:pt x="6466" y="4693"/>
                  </a:cubicBezTo>
                  <a:cubicBezTo>
                    <a:pt x="6918" y="4819"/>
                    <a:pt x="7344" y="4969"/>
                    <a:pt x="7795" y="5094"/>
                  </a:cubicBezTo>
                  <a:cubicBezTo>
                    <a:pt x="7891" y="5122"/>
                    <a:pt x="7986" y="5136"/>
                    <a:pt x="8076" y="5136"/>
                  </a:cubicBezTo>
                  <a:cubicBezTo>
                    <a:pt x="8315" y="5136"/>
                    <a:pt x="8527" y="5037"/>
                    <a:pt x="8672" y="4819"/>
                  </a:cubicBezTo>
                  <a:cubicBezTo>
                    <a:pt x="8872" y="4493"/>
                    <a:pt x="8572" y="4267"/>
                    <a:pt x="8446" y="4017"/>
                  </a:cubicBezTo>
                  <a:cubicBezTo>
                    <a:pt x="8296" y="3766"/>
                    <a:pt x="8045" y="3666"/>
                    <a:pt x="7770" y="3616"/>
                  </a:cubicBezTo>
                  <a:cubicBezTo>
                    <a:pt x="7519" y="3566"/>
                    <a:pt x="7268" y="3515"/>
                    <a:pt x="6993" y="3440"/>
                  </a:cubicBezTo>
                  <a:cubicBezTo>
                    <a:pt x="5715" y="3064"/>
                    <a:pt x="5715" y="3064"/>
                    <a:pt x="6366" y="1886"/>
                  </a:cubicBezTo>
                  <a:cubicBezTo>
                    <a:pt x="6717" y="1285"/>
                    <a:pt x="6742" y="784"/>
                    <a:pt x="6166" y="332"/>
                  </a:cubicBezTo>
                  <a:cubicBezTo>
                    <a:pt x="5946" y="113"/>
                    <a:pt x="5780" y="0"/>
                    <a:pt x="56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517;p27"/>
            <p:cNvSpPr/>
            <p:nvPr/>
          </p:nvSpPr>
          <p:spPr>
            <a:xfrm rot="-1983784">
              <a:off x="3202375" y="385095"/>
              <a:ext cx="163081" cy="308600"/>
            </a:xfrm>
            <a:custGeom>
              <a:avLst/>
              <a:gdLst/>
              <a:ahLst/>
              <a:cxnLst/>
              <a:rect l="l" t="t" r="r" b="b"/>
              <a:pathLst>
                <a:path w="4838" h="9155" extrusionOk="0">
                  <a:moveTo>
                    <a:pt x="2132" y="1"/>
                  </a:moveTo>
                  <a:cubicBezTo>
                    <a:pt x="1972" y="1"/>
                    <a:pt x="1824" y="119"/>
                    <a:pt x="1705" y="372"/>
                  </a:cubicBezTo>
                  <a:cubicBezTo>
                    <a:pt x="1529" y="547"/>
                    <a:pt x="1479" y="773"/>
                    <a:pt x="1454" y="973"/>
                  </a:cubicBezTo>
                  <a:cubicBezTo>
                    <a:pt x="953" y="1424"/>
                    <a:pt x="752" y="2026"/>
                    <a:pt x="477" y="2577"/>
                  </a:cubicBezTo>
                  <a:cubicBezTo>
                    <a:pt x="126" y="2778"/>
                    <a:pt x="76" y="3053"/>
                    <a:pt x="101" y="3404"/>
                  </a:cubicBezTo>
                  <a:cubicBezTo>
                    <a:pt x="25" y="3680"/>
                    <a:pt x="0" y="3981"/>
                    <a:pt x="226" y="4206"/>
                  </a:cubicBezTo>
                  <a:cubicBezTo>
                    <a:pt x="451" y="4883"/>
                    <a:pt x="552" y="5635"/>
                    <a:pt x="1028" y="6211"/>
                  </a:cubicBezTo>
                  <a:cubicBezTo>
                    <a:pt x="1078" y="6712"/>
                    <a:pt x="1279" y="7189"/>
                    <a:pt x="1504" y="7640"/>
                  </a:cubicBezTo>
                  <a:cubicBezTo>
                    <a:pt x="1479" y="7690"/>
                    <a:pt x="1479" y="7740"/>
                    <a:pt x="1504" y="7765"/>
                  </a:cubicBezTo>
                  <a:cubicBezTo>
                    <a:pt x="1504" y="7790"/>
                    <a:pt x="1504" y="7790"/>
                    <a:pt x="1504" y="7790"/>
                  </a:cubicBezTo>
                  <a:cubicBezTo>
                    <a:pt x="1504" y="7941"/>
                    <a:pt x="1529" y="8091"/>
                    <a:pt x="1680" y="8191"/>
                  </a:cubicBezTo>
                  <a:cubicBezTo>
                    <a:pt x="1680" y="8266"/>
                    <a:pt x="1705" y="8342"/>
                    <a:pt x="1705" y="8392"/>
                  </a:cubicBezTo>
                  <a:cubicBezTo>
                    <a:pt x="1680" y="8692"/>
                    <a:pt x="1680" y="8968"/>
                    <a:pt x="2081" y="8993"/>
                  </a:cubicBezTo>
                  <a:cubicBezTo>
                    <a:pt x="2149" y="9088"/>
                    <a:pt x="2217" y="9154"/>
                    <a:pt x="2285" y="9154"/>
                  </a:cubicBezTo>
                  <a:cubicBezTo>
                    <a:pt x="2342" y="9154"/>
                    <a:pt x="2399" y="9108"/>
                    <a:pt x="2456" y="8993"/>
                  </a:cubicBezTo>
                  <a:cubicBezTo>
                    <a:pt x="2507" y="8943"/>
                    <a:pt x="2507" y="8893"/>
                    <a:pt x="2507" y="8818"/>
                  </a:cubicBezTo>
                  <a:cubicBezTo>
                    <a:pt x="2682" y="8667"/>
                    <a:pt x="2707" y="8442"/>
                    <a:pt x="2707" y="8216"/>
                  </a:cubicBezTo>
                  <a:cubicBezTo>
                    <a:pt x="3334" y="7139"/>
                    <a:pt x="3659" y="5935"/>
                    <a:pt x="4136" y="4808"/>
                  </a:cubicBezTo>
                  <a:cubicBezTo>
                    <a:pt x="4261" y="4707"/>
                    <a:pt x="4311" y="4582"/>
                    <a:pt x="4311" y="4432"/>
                  </a:cubicBezTo>
                  <a:cubicBezTo>
                    <a:pt x="4411" y="4081"/>
                    <a:pt x="4837" y="3780"/>
                    <a:pt x="4487" y="3379"/>
                  </a:cubicBezTo>
                  <a:cubicBezTo>
                    <a:pt x="4286" y="2753"/>
                    <a:pt x="3885" y="2276"/>
                    <a:pt x="3509" y="1775"/>
                  </a:cubicBezTo>
                  <a:cubicBezTo>
                    <a:pt x="3459" y="1499"/>
                    <a:pt x="3359" y="1299"/>
                    <a:pt x="3133" y="1149"/>
                  </a:cubicBezTo>
                  <a:cubicBezTo>
                    <a:pt x="3108" y="1098"/>
                    <a:pt x="3083" y="1048"/>
                    <a:pt x="3033" y="998"/>
                  </a:cubicBezTo>
                  <a:cubicBezTo>
                    <a:pt x="3008" y="697"/>
                    <a:pt x="2782" y="472"/>
                    <a:pt x="2582" y="271"/>
                  </a:cubicBezTo>
                  <a:cubicBezTo>
                    <a:pt x="2429" y="94"/>
                    <a:pt x="2275" y="1"/>
                    <a:pt x="21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518" name="Google Shape;518;p27"/>
            <p:cNvGrpSpPr/>
            <p:nvPr/>
          </p:nvGrpSpPr>
          <p:grpSpPr>
            <a:xfrm>
              <a:off x="8482875" y="327836"/>
              <a:ext cx="191796" cy="304277"/>
              <a:chOff x="7707175" y="1074324"/>
              <a:chExt cx="191796" cy="304277"/>
            </a:xfrm>
          </p:grpSpPr>
          <p:sp>
            <p:nvSpPr>
              <p:cNvPr id="519" name="Google Shape;519;p27"/>
              <p:cNvSpPr/>
              <p:nvPr/>
            </p:nvSpPr>
            <p:spPr>
              <a:xfrm>
                <a:off x="7773074" y="1247243"/>
                <a:ext cx="125898" cy="131358"/>
              </a:xfrm>
              <a:custGeom>
                <a:avLst/>
                <a:gdLst/>
                <a:ahLst/>
                <a:cxnLst/>
                <a:rect l="l" t="t" r="r" b="b"/>
                <a:pathLst>
                  <a:path w="3735" h="3897" extrusionOk="0">
                    <a:moveTo>
                      <a:pt x="1765" y="0"/>
                    </a:moveTo>
                    <a:cubicBezTo>
                      <a:pt x="1753" y="0"/>
                      <a:pt x="1741" y="0"/>
                      <a:pt x="1729" y="1"/>
                    </a:cubicBezTo>
                    <a:cubicBezTo>
                      <a:pt x="1579" y="1"/>
                      <a:pt x="1404" y="51"/>
                      <a:pt x="1253" y="126"/>
                    </a:cubicBezTo>
                    <a:cubicBezTo>
                      <a:pt x="451" y="577"/>
                      <a:pt x="0" y="2031"/>
                      <a:pt x="351" y="2908"/>
                    </a:cubicBezTo>
                    <a:cubicBezTo>
                      <a:pt x="501" y="3184"/>
                      <a:pt x="752" y="3334"/>
                      <a:pt x="927" y="3560"/>
                    </a:cubicBezTo>
                    <a:cubicBezTo>
                      <a:pt x="1304" y="3783"/>
                      <a:pt x="1647" y="3896"/>
                      <a:pt x="1971" y="3896"/>
                    </a:cubicBezTo>
                    <a:cubicBezTo>
                      <a:pt x="2336" y="3896"/>
                      <a:pt x="2675" y="3752"/>
                      <a:pt x="3008" y="3460"/>
                    </a:cubicBezTo>
                    <a:cubicBezTo>
                      <a:pt x="3509" y="3034"/>
                      <a:pt x="3734" y="2081"/>
                      <a:pt x="3509" y="1430"/>
                    </a:cubicBezTo>
                    <a:cubicBezTo>
                      <a:pt x="3238" y="667"/>
                      <a:pt x="2412" y="0"/>
                      <a:pt x="1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27"/>
              <p:cNvSpPr/>
              <p:nvPr/>
            </p:nvSpPr>
            <p:spPr>
              <a:xfrm>
                <a:off x="7707175" y="1074324"/>
                <a:ext cx="75201" cy="65527"/>
              </a:xfrm>
              <a:custGeom>
                <a:avLst/>
                <a:gdLst/>
                <a:ahLst/>
                <a:cxnLst/>
                <a:rect l="l" t="t" r="r" b="b"/>
                <a:pathLst>
                  <a:path w="2231" h="1944" extrusionOk="0">
                    <a:moveTo>
                      <a:pt x="786" y="0"/>
                    </a:moveTo>
                    <a:cubicBezTo>
                      <a:pt x="663" y="0"/>
                      <a:pt x="565" y="70"/>
                      <a:pt x="526" y="244"/>
                    </a:cubicBezTo>
                    <a:cubicBezTo>
                      <a:pt x="351" y="294"/>
                      <a:pt x="276" y="419"/>
                      <a:pt x="276" y="620"/>
                    </a:cubicBezTo>
                    <a:cubicBezTo>
                      <a:pt x="75" y="770"/>
                      <a:pt x="0" y="970"/>
                      <a:pt x="100" y="1221"/>
                    </a:cubicBezTo>
                    <a:cubicBezTo>
                      <a:pt x="123" y="1723"/>
                      <a:pt x="395" y="1851"/>
                      <a:pt x="784" y="1851"/>
                    </a:cubicBezTo>
                    <a:cubicBezTo>
                      <a:pt x="823" y="1851"/>
                      <a:pt x="862" y="1850"/>
                      <a:pt x="902" y="1848"/>
                    </a:cubicBezTo>
                    <a:cubicBezTo>
                      <a:pt x="1106" y="1907"/>
                      <a:pt x="1252" y="1943"/>
                      <a:pt x="1366" y="1943"/>
                    </a:cubicBezTo>
                    <a:cubicBezTo>
                      <a:pt x="1592" y="1943"/>
                      <a:pt x="1697" y="1803"/>
                      <a:pt x="1880" y="1422"/>
                    </a:cubicBezTo>
                    <a:lnTo>
                      <a:pt x="1905" y="1221"/>
                    </a:lnTo>
                    <a:cubicBezTo>
                      <a:pt x="2231" y="569"/>
                      <a:pt x="2231" y="569"/>
                      <a:pt x="1504" y="68"/>
                    </a:cubicBezTo>
                    <a:cubicBezTo>
                      <a:pt x="1454" y="43"/>
                      <a:pt x="1379" y="43"/>
                      <a:pt x="1303" y="43"/>
                    </a:cubicBezTo>
                    <a:cubicBezTo>
                      <a:pt x="1178" y="43"/>
                      <a:pt x="1053" y="18"/>
                      <a:pt x="902" y="18"/>
                    </a:cubicBezTo>
                    <a:cubicBezTo>
                      <a:pt x="862" y="7"/>
                      <a:pt x="823" y="0"/>
                      <a:pt x="7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521" name="Google Shape;521;p27"/>
            <p:cNvSpPr/>
            <p:nvPr/>
          </p:nvSpPr>
          <p:spPr>
            <a:xfrm rot="-5532891">
              <a:off x="5848116" y="275637"/>
              <a:ext cx="358988" cy="408669"/>
            </a:xfrm>
            <a:custGeom>
              <a:avLst/>
              <a:gdLst/>
              <a:ahLst/>
              <a:cxnLst/>
              <a:rect l="l" t="t" r="r" b="b"/>
              <a:pathLst>
                <a:path w="11099" h="12635" extrusionOk="0">
                  <a:moveTo>
                    <a:pt x="5421" y="7516"/>
                  </a:moveTo>
                  <a:cubicBezTo>
                    <a:pt x="5626" y="7516"/>
                    <a:pt x="5845" y="7540"/>
                    <a:pt x="6076" y="7594"/>
                  </a:cubicBezTo>
                  <a:cubicBezTo>
                    <a:pt x="5865" y="8490"/>
                    <a:pt x="5230" y="9611"/>
                    <a:pt x="4308" y="9611"/>
                  </a:cubicBezTo>
                  <a:cubicBezTo>
                    <a:pt x="4294" y="9611"/>
                    <a:pt x="4280" y="9610"/>
                    <a:pt x="4265" y="9610"/>
                  </a:cubicBezTo>
                  <a:cubicBezTo>
                    <a:pt x="2817" y="9553"/>
                    <a:pt x="3538" y="7516"/>
                    <a:pt x="5421" y="7516"/>
                  </a:cubicBezTo>
                  <a:close/>
                  <a:moveTo>
                    <a:pt x="919" y="1"/>
                  </a:moveTo>
                  <a:cubicBezTo>
                    <a:pt x="578" y="1"/>
                    <a:pt x="349" y="173"/>
                    <a:pt x="260" y="466"/>
                  </a:cubicBezTo>
                  <a:cubicBezTo>
                    <a:pt x="1" y="1304"/>
                    <a:pt x="1080" y="1429"/>
                    <a:pt x="1928" y="1625"/>
                  </a:cubicBezTo>
                  <a:cubicBezTo>
                    <a:pt x="3489" y="1982"/>
                    <a:pt x="4658" y="2928"/>
                    <a:pt x="5657" y="4114"/>
                  </a:cubicBezTo>
                  <a:cubicBezTo>
                    <a:pt x="6130" y="4676"/>
                    <a:pt x="6424" y="5328"/>
                    <a:pt x="6353" y="6139"/>
                  </a:cubicBezTo>
                  <a:cubicBezTo>
                    <a:pt x="5844" y="6148"/>
                    <a:pt x="5398" y="6131"/>
                    <a:pt x="4970" y="6175"/>
                  </a:cubicBezTo>
                  <a:cubicBezTo>
                    <a:pt x="3650" y="6318"/>
                    <a:pt x="2713" y="6996"/>
                    <a:pt x="2213" y="8227"/>
                  </a:cubicBezTo>
                  <a:cubicBezTo>
                    <a:pt x="1614" y="9737"/>
                    <a:pt x="2880" y="10992"/>
                    <a:pt x="4329" y="10992"/>
                  </a:cubicBezTo>
                  <a:cubicBezTo>
                    <a:pt x="4909" y="10992"/>
                    <a:pt x="5519" y="10790"/>
                    <a:pt x="6049" y="10323"/>
                  </a:cubicBezTo>
                  <a:cubicBezTo>
                    <a:pt x="6611" y="9833"/>
                    <a:pt x="6950" y="9208"/>
                    <a:pt x="7254" y="8548"/>
                  </a:cubicBezTo>
                  <a:cubicBezTo>
                    <a:pt x="7396" y="8244"/>
                    <a:pt x="7466" y="8109"/>
                    <a:pt x="7590" y="8109"/>
                  </a:cubicBezTo>
                  <a:cubicBezTo>
                    <a:pt x="7684" y="8109"/>
                    <a:pt x="7809" y="8187"/>
                    <a:pt x="8021" y="8325"/>
                  </a:cubicBezTo>
                  <a:cubicBezTo>
                    <a:pt x="9207" y="9074"/>
                    <a:pt x="9743" y="10127"/>
                    <a:pt x="9528" y="11537"/>
                  </a:cubicBezTo>
                  <a:cubicBezTo>
                    <a:pt x="9421" y="12215"/>
                    <a:pt x="9600" y="12554"/>
                    <a:pt x="10055" y="12625"/>
                  </a:cubicBezTo>
                  <a:cubicBezTo>
                    <a:pt x="10094" y="12631"/>
                    <a:pt x="10132" y="12634"/>
                    <a:pt x="10169" y="12634"/>
                  </a:cubicBezTo>
                  <a:cubicBezTo>
                    <a:pt x="11098" y="12634"/>
                    <a:pt x="11087" y="10723"/>
                    <a:pt x="10795" y="9761"/>
                  </a:cubicBezTo>
                  <a:cubicBezTo>
                    <a:pt x="10394" y="8441"/>
                    <a:pt x="9546" y="7522"/>
                    <a:pt x="8342" y="6907"/>
                  </a:cubicBezTo>
                  <a:cubicBezTo>
                    <a:pt x="7958" y="6710"/>
                    <a:pt x="7762" y="6496"/>
                    <a:pt x="7771" y="6032"/>
                  </a:cubicBezTo>
                  <a:cubicBezTo>
                    <a:pt x="7789" y="5078"/>
                    <a:pt x="7468" y="4213"/>
                    <a:pt x="6888" y="3454"/>
                  </a:cubicBezTo>
                  <a:cubicBezTo>
                    <a:pt x="5434" y="1527"/>
                    <a:pt x="3507" y="394"/>
                    <a:pt x="1125" y="20"/>
                  </a:cubicBezTo>
                  <a:cubicBezTo>
                    <a:pt x="1052" y="7"/>
                    <a:pt x="984" y="1"/>
                    <a:pt x="9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522" name="Google Shape;522;p27"/>
            <p:cNvGrpSpPr/>
            <p:nvPr/>
          </p:nvGrpSpPr>
          <p:grpSpPr>
            <a:xfrm rot="-6152559">
              <a:off x="502915" y="4433233"/>
              <a:ext cx="280060" cy="279622"/>
              <a:chOff x="1527250" y="3032100"/>
              <a:chExt cx="239825" cy="239450"/>
            </a:xfrm>
          </p:grpSpPr>
          <p:sp>
            <p:nvSpPr>
              <p:cNvPr id="523" name="Google Shape;523;p27"/>
              <p:cNvSpPr/>
              <p:nvPr/>
            </p:nvSpPr>
            <p:spPr>
              <a:xfrm>
                <a:off x="1623575" y="3032100"/>
                <a:ext cx="72075" cy="80875"/>
              </a:xfrm>
              <a:custGeom>
                <a:avLst/>
                <a:gdLst/>
                <a:ahLst/>
                <a:cxnLst/>
                <a:rect l="l" t="t" r="r" b="b"/>
                <a:pathLst>
                  <a:path w="2883" h="3235" extrusionOk="0">
                    <a:moveTo>
                      <a:pt x="2038" y="0"/>
                    </a:moveTo>
                    <a:cubicBezTo>
                      <a:pt x="1861" y="0"/>
                      <a:pt x="1664" y="56"/>
                      <a:pt x="1454" y="171"/>
                    </a:cubicBezTo>
                    <a:cubicBezTo>
                      <a:pt x="1078" y="372"/>
                      <a:pt x="727" y="648"/>
                      <a:pt x="477" y="999"/>
                    </a:cubicBezTo>
                    <a:cubicBezTo>
                      <a:pt x="0" y="1675"/>
                      <a:pt x="201" y="2502"/>
                      <a:pt x="1028" y="3004"/>
                    </a:cubicBezTo>
                    <a:cubicBezTo>
                      <a:pt x="1279" y="3156"/>
                      <a:pt x="1489" y="3235"/>
                      <a:pt x="1677" y="3235"/>
                    </a:cubicBezTo>
                    <a:cubicBezTo>
                      <a:pt x="2012" y="3235"/>
                      <a:pt x="2276" y="2983"/>
                      <a:pt x="2582" y="2452"/>
                    </a:cubicBezTo>
                    <a:cubicBezTo>
                      <a:pt x="2782" y="2076"/>
                      <a:pt x="2883" y="1725"/>
                      <a:pt x="2858" y="1450"/>
                    </a:cubicBezTo>
                    <a:cubicBezTo>
                      <a:pt x="2858" y="1174"/>
                      <a:pt x="2858" y="1049"/>
                      <a:pt x="2832" y="923"/>
                    </a:cubicBezTo>
                    <a:cubicBezTo>
                      <a:pt x="2779" y="335"/>
                      <a:pt x="2472" y="0"/>
                      <a:pt x="203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27"/>
              <p:cNvSpPr/>
              <p:nvPr/>
            </p:nvSpPr>
            <p:spPr>
              <a:xfrm>
                <a:off x="1700025" y="3181625"/>
                <a:ext cx="67050" cy="73775"/>
              </a:xfrm>
              <a:custGeom>
                <a:avLst/>
                <a:gdLst/>
                <a:ahLst/>
                <a:cxnLst/>
                <a:rect l="l" t="t" r="r" b="b"/>
                <a:pathLst>
                  <a:path w="2682" h="2951" extrusionOk="0">
                    <a:moveTo>
                      <a:pt x="1431" y="0"/>
                    </a:moveTo>
                    <a:cubicBezTo>
                      <a:pt x="1196" y="0"/>
                      <a:pt x="974" y="113"/>
                      <a:pt x="752" y="256"/>
                    </a:cubicBezTo>
                    <a:cubicBezTo>
                      <a:pt x="276" y="581"/>
                      <a:pt x="0" y="1033"/>
                      <a:pt x="150" y="1634"/>
                    </a:cubicBezTo>
                    <a:cubicBezTo>
                      <a:pt x="301" y="2236"/>
                      <a:pt x="802" y="2612"/>
                      <a:pt x="1303" y="2887"/>
                    </a:cubicBezTo>
                    <a:cubicBezTo>
                      <a:pt x="1391" y="2931"/>
                      <a:pt x="1484" y="2951"/>
                      <a:pt x="1578" y="2951"/>
                    </a:cubicBezTo>
                    <a:cubicBezTo>
                      <a:pt x="1918" y="2951"/>
                      <a:pt x="2274" y="2694"/>
                      <a:pt x="2431" y="2361"/>
                    </a:cubicBezTo>
                    <a:cubicBezTo>
                      <a:pt x="2556" y="2085"/>
                      <a:pt x="2657" y="1810"/>
                      <a:pt x="2607" y="1534"/>
                    </a:cubicBezTo>
                    <a:cubicBezTo>
                      <a:pt x="2682" y="882"/>
                      <a:pt x="2381" y="456"/>
                      <a:pt x="1855" y="130"/>
                    </a:cubicBezTo>
                    <a:cubicBezTo>
                      <a:pt x="1707" y="38"/>
                      <a:pt x="1567" y="0"/>
                      <a:pt x="14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27"/>
              <p:cNvSpPr/>
              <p:nvPr/>
            </p:nvSpPr>
            <p:spPr>
              <a:xfrm>
                <a:off x="1527250" y="3196275"/>
                <a:ext cx="64400" cy="75275"/>
              </a:xfrm>
              <a:custGeom>
                <a:avLst/>
                <a:gdLst/>
                <a:ahLst/>
                <a:cxnLst/>
                <a:rect l="l" t="t" r="r" b="b"/>
                <a:pathLst>
                  <a:path w="2576" h="3011" extrusionOk="0">
                    <a:moveTo>
                      <a:pt x="1357" y="1"/>
                    </a:moveTo>
                    <a:cubicBezTo>
                      <a:pt x="1116" y="1"/>
                      <a:pt x="860" y="113"/>
                      <a:pt x="620" y="296"/>
                    </a:cubicBezTo>
                    <a:cubicBezTo>
                      <a:pt x="345" y="497"/>
                      <a:pt x="119" y="747"/>
                      <a:pt x="19" y="1098"/>
                    </a:cubicBezTo>
                    <a:cubicBezTo>
                      <a:pt x="1" y="2346"/>
                      <a:pt x="427" y="3011"/>
                      <a:pt x="1180" y="3011"/>
                    </a:cubicBezTo>
                    <a:cubicBezTo>
                      <a:pt x="1485" y="3011"/>
                      <a:pt x="1844" y="2901"/>
                      <a:pt x="2249" y="2677"/>
                    </a:cubicBezTo>
                    <a:cubicBezTo>
                      <a:pt x="2525" y="2502"/>
                      <a:pt x="2500" y="2301"/>
                      <a:pt x="2274" y="2101"/>
                    </a:cubicBezTo>
                    <a:lnTo>
                      <a:pt x="2274" y="1725"/>
                    </a:lnTo>
                    <a:cubicBezTo>
                      <a:pt x="2575" y="1123"/>
                      <a:pt x="2299" y="597"/>
                      <a:pt x="1873" y="221"/>
                    </a:cubicBezTo>
                    <a:cubicBezTo>
                      <a:pt x="1720" y="68"/>
                      <a:pt x="1543" y="1"/>
                      <a:pt x="13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134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B04D66-A2E6-46A2-89DA-6DEBE6025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DE599FB-E329-4B17-ABF4-A81B748EA6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BE1A5F-F835-4B88-B375-8163A9C04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E7995F-EE09-46BA-96C2-A6AA728B8F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7518-6E8A-41BB-A282-E8C0A2691D2E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D9BD8C-7955-4ACD-B8F7-13A976724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A4C4FB-507D-4D06-87FB-B223A857A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821D5-859A-48F5-8522-80C2AEFEF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9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68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7965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C9A89EFC-F40A-AD4B-3DE9-19199B61E157}"/>
              </a:ext>
            </a:extLst>
          </p:cNvPr>
          <p:cNvSpPr txBox="1"/>
          <p:nvPr userDrawn="1"/>
        </p:nvSpPr>
        <p:spPr>
          <a:xfrm>
            <a:off x="0" y="-1192887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8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93000"/>
            <a:lum/>
          </a:blip>
          <a:srcRect/>
          <a:stretch>
            <a:fillRect l="-23000" t="-3000" r="-2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646A66A5-5E89-8E6B-E568-22E2366596B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7200" y="0"/>
            <a:ext cx="1485701" cy="148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3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93000"/>
            <a:lum/>
          </a:blip>
          <a:srcRect/>
          <a:stretch>
            <a:fillRect l="-23000" t="-3000" r="-2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9876C6D7-20CF-BF89-45E4-8C693925DCAF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7200" y="0"/>
            <a:ext cx="1485701" cy="148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11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13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DB48E4-1526-73B5-EFF5-7E823F45EC00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rcRect t="3792" r="610"/>
          <a:stretch/>
        </p:blipFill>
        <p:spPr>
          <a:xfrm>
            <a:off x="-47656" y="0"/>
            <a:ext cx="1223965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968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>
          <p15:clr>
            <a:srgbClr val="EA4335"/>
          </p15:clr>
        </p15:guide>
        <p15:guide id="2" pos="449">
          <p15:clr>
            <a:srgbClr val="EA4335"/>
          </p15:clr>
        </p15:guide>
        <p15:guide id="3" orient="horz" pos="2900">
          <p15:clr>
            <a:srgbClr val="EA4335"/>
          </p15:clr>
        </p15:guide>
        <p15:guide id="4" pos="5311">
          <p15:clr>
            <a:srgbClr val="EA4335"/>
          </p15:clr>
        </p15:guide>
        <p15:guide id="5" pos="2880">
          <p15:clr>
            <a:srgbClr val="EA4335"/>
          </p15:clr>
        </p15:guide>
        <p15:guide id="6" orient="horz" pos="1620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jpg"/><Relationship Id="rId1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18" Type="http://schemas.openxmlformats.org/officeDocument/2006/relationships/image" Target="../media/image29.png"/><Relationship Id="rId3" Type="http://schemas.openxmlformats.org/officeDocument/2006/relationships/slideLayout" Target="../slideLayouts/slideLayout30.xml"/><Relationship Id="rId21" Type="http://schemas.openxmlformats.org/officeDocument/2006/relationships/image" Target="../media/image32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video" Target="../media/media1.mp4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24" Type="http://schemas.openxmlformats.org/officeDocument/2006/relationships/image" Target="../media/image35.jpe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23" Type="http://schemas.openxmlformats.org/officeDocument/2006/relationships/image" Target="../media/image34.svg"/><Relationship Id="rId10" Type="http://schemas.openxmlformats.org/officeDocument/2006/relationships/image" Target="../media/image21.png"/><Relationship Id="rId19" Type="http://schemas.openxmlformats.org/officeDocument/2006/relationships/image" Target="../media/image30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18" Type="http://schemas.openxmlformats.org/officeDocument/2006/relationships/image" Target="../media/image29.png"/><Relationship Id="rId3" Type="http://schemas.openxmlformats.org/officeDocument/2006/relationships/slideLayout" Target="../slideLayouts/slideLayout30.xml"/><Relationship Id="rId21" Type="http://schemas.openxmlformats.org/officeDocument/2006/relationships/image" Target="../media/image32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17" Type="http://schemas.openxmlformats.org/officeDocument/2006/relationships/image" Target="../media/image28.svg"/><Relationship Id="rId2" Type="http://schemas.openxmlformats.org/officeDocument/2006/relationships/video" Target="../media/media1.mp4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24" Type="http://schemas.openxmlformats.org/officeDocument/2006/relationships/image" Target="../media/image35.jpe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23" Type="http://schemas.openxmlformats.org/officeDocument/2006/relationships/image" Target="../media/image34.svg"/><Relationship Id="rId10" Type="http://schemas.openxmlformats.org/officeDocument/2006/relationships/image" Target="../media/image21.png"/><Relationship Id="rId19" Type="http://schemas.openxmlformats.org/officeDocument/2006/relationships/image" Target="../media/image30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Hình ảnh 11">
            <a:extLst>
              <a:ext uri="{FF2B5EF4-FFF2-40B4-BE49-F238E27FC236}">
                <a16:creationId xmlns:a16="http://schemas.microsoft.com/office/drawing/2014/main" id="{021AD718-2775-AD47-9917-E114B35A9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3" y="3678648"/>
            <a:ext cx="12192000" cy="3180171"/>
          </a:xfrm>
          <a:prstGeom prst="rect">
            <a:avLst/>
          </a:prstGeom>
        </p:spPr>
      </p:pic>
      <p:grpSp>
        <p:nvGrpSpPr>
          <p:cNvPr id="33" name="Group 3">
            <a:extLst>
              <a:ext uri="{FF2B5EF4-FFF2-40B4-BE49-F238E27FC236}">
                <a16:creationId xmlns:a16="http://schemas.microsoft.com/office/drawing/2014/main" id="{FF3D5AF4-2B6C-E5AE-8CD4-EA68A7627A2B}"/>
              </a:ext>
            </a:extLst>
          </p:cNvPr>
          <p:cNvGrpSpPr/>
          <p:nvPr/>
        </p:nvGrpSpPr>
        <p:grpSpPr>
          <a:xfrm>
            <a:off x="0" y="0"/>
            <a:ext cx="12278789" cy="2129724"/>
            <a:chOff x="0" y="0"/>
            <a:chExt cx="4850880" cy="841373"/>
          </a:xfrm>
        </p:grpSpPr>
        <p:sp>
          <p:nvSpPr>
            <p:cNvPr id="34" name="Freeform 4">
              <a:extLst>
                <a:ext uri="{FF2B5EF4-FFF2-40B4-BE49-F238E27FC236}">
                  <a16:creationId xmlns:a16="http://schemas.microsoft.com/office/drawing/2014/main" id="{79AC6347-7747-FFF6-976A-379FED7EB953}"/>
                </a:ext>
              </a:extLst>
            </p:cNvPr>
            <p:cNvSpPr/>
            <p:nvPr/>
          </p:nvSpPr>
          <p:spPr>
            <a:xfrm>
              <a:off x="0" y="0"/>
              <a:ext cx="4850879" cy="841373"/>
            </a:xfrm>
            <a:custGeom>
              <a:avLst/>
              <a:gdLst/>
              <a:ahLst/>
              <a:cxnLst/>
              <a:rect l="l" t="t" r="r" b="b"/>
              <a:pathLst>
                <a:path w="4850879" h="841373">
                  <a:moveTo>
                    <a:pt x="1617834" y="822303"/>
                  </a:moveTo>
                  <a:cubicBezTo>
                    <a:pt x="1866525" y="833817"/>
                    <a:pt x="2149257" y="841373"/>
                    <a:pt x="2426746" y="841373"/>
                  </a:cubicBezTo>
                  <a:cubicBezTo>
                    <a:pt x="2704244" y="841373"/>
                    <a:pt x="2971267" y="834896"/>
                    <a:pt x="3217337" y="823382"/>
                  </a:cubicBezTo>
                  <a:cubicBezTo>
                    <a:pt x="3222579" y="823022"/>
                    <a:pt x="3227813" y="823022"/>
                    <a:pt x="3233046" y="822663"/>
                  </a:cubicBezTo>
                  <a:cubicBezTo>
                    <a:pt x="4157148" y="776608"/>
                    <a:pt x="4837792" y="654994"/>
                    <a:pt x="4850879" y="512236"/>
                  </a:cubicBezTo>
                  <a:lnTo>
                    <a:pt x="4850879" y="0"/>
                  </a:lnTo>
                  <a:lnTo>
                    <a:pt x="0" y="0"/>
                  </a:lnTo>
                  <a:lnTo>
                    <a:pt x="0" y="511856"/>
                  </a:lnTo>
                  <a:cubicBezTo>
                    <a:pt x="13089" y="655712"/>
                    <a:pt x="683259" y="777328"/>
                    <a:pt x="1617834" y="822303"/>
                  </a:cubicBezTo>
                  <a:close/>
                </a:path>
              </a:pathLst>
            </a:custGeom>
            <a:solidFill>
              <a:srgbClr val="EFB647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TextBox 5">
              <a:extLst>
                <a:ext uri="{FF2B5EF4-FFF2-40B4-BE49-F238E27FC236}">
                  <a16:creationId xmlns:a16="http://schemas.microsoft.com/office/drawing/2014/main" id="{A1033F61-35B9-1F45-A83C-D5EE0F94D6E0}"/>
                </a:ext>
              </a:extLst>
            </p:cNvPr>
            <p:cNvSpPr txBox="1"/>
            <p:nvPr/>
          </p:nvSpPr>
          <p:spPr>
            <a:xfrm>
              <a:off x="0" y="-38100"/>
              <a:ext cx="4850880" cy="752473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773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6" name="Freeform 6">
            <a:extLst>
              <a:ext uri="{FF2B5EF4-FFF2-40B4-BE49-F238E27FC236}">
                <a16:creationId xmlns:a16="http://schemas.microsoft.com/office/drawing/2014/main" id="{6E08227B-0E55-00A2-216D-6FDB95A42089}"/>
              </a:ext>
            </a:extLst>
          </p:cNvPr>
          <p:cNvSpPr/>
          <p:nvPr/>
        </p:nvSpPr>
        <p:spPr>
          <a:xfrm>
            <a:off x="983491" y="179531"/>
            <a:ext cx="2470909" cy="1582801"/>
          </a:xfrm>
          <a:custGeom>
            <a:avLst/>
            <a:gdLst/>
            <a:ahLst/>
            <a:cxnLst/>
            <a:rect l="l" t="t" r="r" b="b"/>
            <a:pathLst>
              <a:path w="2339668" h="2374201">
                <a:moveTo>
                  <a:pt x="0" y="0"/>
                </a:moveTo>
                <a:lnTo>
                  <a:pt x="2339668" y="0"/>
                </a:lnTo>
                <a:lnTo>
                  <a:pt x="2339668" y="2374201"/>
                </a:lnTo>
                <a:lnTo>
                  <a:pt x="0" y="237420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Freeform 7">
            <a:extLst>
              <a:ext uri="{FF2B5EF4-FFF2-40B4-BE49-F238E27FC236}">
                <a16:creationId xmlns:a16="http://schemas.microsoft.com/office/drawing/2014/main" id="{EDAAC876-D583-5A70-2DFD-C8C8563AC643}"/>
              </a:ext>
            </a:extLst>
          </p:cNvPr>
          <p:cNvSpPr/>
          <p:nvPr/>
        </p:nvSpPr>
        <p:spPr>
          <a:xfrm>
            <a:off x="685800" y="179531"/>
            <a:ext cx="1559779" cy="1582801"/>
          </a:xfrm>
          <a:custGeom>
            <a:avLst/>
            <a:gdLst/>
            <a:ahLst/>
            <a:cxnLst/>
            <a:rect l="l" t="t" r="r" b="b"/>
            <a:pathLst>
              <a:path w="2339668" h="2374201">
                <a:moveTo>
                  <a:pt x="0" y="0"/>
                </a:moveTo>
                <a:lnTo>
                  <a:pt x="2339668" y="0"/>
                </a:lnTo>
                <a:lnTo>
                  <a:pt x="2339668" y="2374201"/>
                </a:lnTo>
                <a:lnTo>
                  <a:pt x="0" y="237420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Freeform 8">
            <a:extLst>
              <a:ext uri="{FF2B5EF4-FFF2-40B4-BE49-F238E27FC236}">
                <a16:creationId xmlns:a16="http://schemas.microsoft.com/office/drawing/2014/main" id="{1B052196-D6CB-FDA7-180C-F41A2AFEF897}"/>
              </a:ext>
            </a:extLst>
          </p:cNvPr>
          <p:cNvSpPr/>
          <p:nvPr/>
        </p:nvSpPr>
        <p:spPr>
          <a:xfrm>
            <a:off x="793750" y="179531"/>
            <a:ext cx="2355850" cy="1582801"/>
          </a:xfrm>
          <a:custGeom>
            <a:avLst/>
            <a:gdLst/>
            <a:ahLst/>
            <a:cxnLst/>
            <a:rect l="l" t="t" r="r" b="b"/>
            <a:pathLst>
              <a:path w="2339668" h="2374201">
                <a:moveTo>
                  <a:pt x="0" y="0"/>
                </a:moveTo>
                <a:lnTo>
                  <a:pt x="2339668" y="0"/>
                </a:lnTo>
                <a:lnTo>
                  <a:pt x="2339668" y="2374201"/>
                </a:lnTo>
                <a:lnTo>
                  <a:pt x="0" y="237420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Freeform 9">
            <a:extLst>
              <a:ext uri="{FF2B5EF4-FFF2-40B4-BE49-F238E27FC236}">
                <a16:creationId xmlns:a16="http://schemas.microsoft.com/office/drawing/2014/main" id="{94653E17-8879-4CA6-8E68-DDBD9983D2EB}"/>
              </a:ext>
            </a:extLst>
          </p:cNvPr>
          <p:cNvSpPr/>
          <p:nvPr/>
        </p:nvSpPr>
        <p:spPr>
          <a:xfrm>
            <a:off x="5364955" y="2799726"/>
            <a:ext cx="6827045" cy="4058274"/>
          </a:xfrm>
          <a:custGeom>
            <a:avLst/>
            <a:gdLst/>
            <a:ahLst/>
            <a:cxnLst/>
            <a:rect l="l" t="t" r="r" b="b"/>
            <a:pathLst>
              <a:path w="10240568" h="6087411">
                <a:moveTo>
                  <a:pt x="0" y="0"/>
                </a:moveTo>
                <a:lnTo>
                  <a:pt x="10240568" y="0"/>
                </a:lnTo>
                <a:lnTo>
                  <a:pt x="10240568" y="6087411"/>
                </a:lnTo>
                <a:lnTo>
                  <a:pt x="0" y="60874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16517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id="{4337D06A-DE7A-B9C0-8219-A24A7E0A65A8}"/>
              </a:ext>
            </a:extLst>
          </p:cNvPr>
          <p:cNvSpPr/>
          <p:nvPr/>
        </p:nvSpPr>
        <p:spPr>
          <a:xfrm>
            <a:off x="3570169" y="2569595"/>
            <a:ext cx="1701915" cy="2346118"/>
          </a:xfrm>
          <a:custGeom>
            <a:avLst/>
            <a:gdLst/>
            <a:ahLst/>
            <a:cxnLst/>
            <a:rect l="l" t="t" r="r" b="b"/>
            <a:pathLst>
              <a:path w="2552872" h="3519177">
                <a:moveTo>
                  <a:pt x="0" y="0"/>
                </a:moveTo>
                <a:lnTo>
                  <a:pt x="2552872" y="0"/>
                </a:lnTo>
                <a:lnTo>
                  <a:pt x="2552872" y="3519177"/>
                </a:lnTo>
                <a:lnTo>
                  <a:pt x="0" y="351917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TextBox 11">
            <a:extLst>
              <a:ext uri="{FF2B5EF4-FFF2-40B4-BE49-F238E27FC236}">
                <a16:creationId xmlns:a16="http://schemas.microsoft.com/office/drawing/2014/main" id="{1BBEBC31-EDF0-8F60-85DA-DC8AE86991DC}"/>
              </a:ext>
            </a:extLst>
          </p:cNvPr>
          <p:cNvSpPr txBox="1"/>
          <p:nvPr/>
        </p:nvSpPr>
        <p:spPr>
          <a:xfrm>
            <a:off x="871039" y="493461"/>
            <a:ext cx="2024561" cy="10787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4381"/>
              </a:lnSpc>
            </a:pPr>
            <a:r>
              <a:rPr lang="en-US" sz="3129" b="1" dirty="0">
                <a:solidFill>
                  <a:srgbClr val="CC6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 </a:t>
            </a:r>
            <a:r>
              <a:rPr lang="en-US" sz="3129" b="1" dirty="0" err="1">
                <a:solidFill>
                  <a:srgbClr val="CC6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129" b="1" dirty="0">
                <a:solidFill>
                  <a:srgbClr val="CC6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129" b="1" dirty="0" err="1">
                <a:solidFill>
                  <a:srgbClr val="CC624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endParaRPr lang="en-US" sz="3129" b="1" dirty="0">
              <a:solidFill>
                <a:srgbClr val="CC624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14">
            <a:extLst>
              <a:ext uri="{FF2B5EF4-FFF2-40B4-BE49-F238E27FC236}">
                <a16:creationId xmlns:a16="http://schemas.microsoft.com/office/drawing/2014/main" id="{12106A1C-8CD0-7CC8-C6A9-D4C79DF4E700}"/>
              </a:ext>
            </a:extLst>
          </p:cNvPr>
          <p:cNvGrpSpPr/>
          <p:nvPr/>
        </p:nvGrpSpPr>
        <p:grpSpPr>
          <a:xfrm>
            <a:off x="4978401" y="431800"/>
            <a:ext cx="3044151" cy="1028700"/>
            <a:chOff x="0" y="0"/>
            <a:chExt cx="1202628" cy="406400"/>
          </a:xfrm>
        </p:grpSpPr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30663FA9-4A56-8804-9795-28CDEFE52EE6}"/>
                </a:ext>
              </a:extLst>
            </p:cNvPr>
            <p:cNvSpPr/>
            <p:nvPr/>
          </p:nvSpPr>
          <p:spPr>
            <a:xfrm>
              <a:off x="0" y="0"/>
              <a:ext cx="1202628" cy="406400"/>
            </a:xfrm>
            <a:custGeom>
              <a:avLst/>
              <a:gdLst/>
              <a:ahLst/>
              <a:cxnLst/>
              <a:rect l="l" t="t" r="r" b="b"/>
              <a:pathLst>
                <a:path w="1202628" h="406400">
                  <a:moveTo>
                    <a:pt x="999428" y="0"/>
                  </a:moveTo>
                  <a:cubicBezTo>
                    <a:pt x="1111652" y="0"/>
                    <a:pt x="1202628" y="90976"/>
                    <a:pt x="1202628" y="203200"/>
                  </a:cubicBezTo>
                  <a:cubicBezTo>
                    <a:pt x="1202628" y="315424"/>
                    <a:pt x="1111652" y="406400"/>
                    <a:pt x="999428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0B6"/>
            </a:solidFill>
          </p:spPr>
          <p:txBody>
            <a:bodyPr/>
            <a:lstStyle/>
            <a:p>
              <a:pPr algn="ctr" defTabSz="609630"/>
              <a:endParaRPr lang="en-US" sz="1867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id="{6C254CE8-92A5-29AB-F2C2-9440F431A192}"/>
                </a:ext>
              </a:extLst>
            </p:cNvPr>
            <p:cNvSpPr txBox="1"/>
            <p:nvPr/>
          </p:nvSpPr>
          <p:spPr>
            <a:xfrm>
              <a:off x="0" y="-38100"/>
              <a:ext cx="1202628" cy="4445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773"/>
                </a:lnSpc>
              </a:pPr>
              <a:endParaRPr sz="1867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5" name="TextBox 17">
            <a:extLst>
              <a:ext uri="{FF2B5EF4-FFF2-40B4-BE49-F238E27FC236}">
                <a16:creationId xmlns:a16="http://schemas.microsoft.com/office/drawing/2014/main" id="{DE8A5C70-DD10-4F75-067E-B75572667B99}"/>
              </a:ext>
            </a:extLst>
          </p:cNvPr>
          <p:cNvSpPr txBox="1"/>
          <p:nvPr/>
        </p:nvSpPr>
        <p:spPr>
          <a:xfrm>
            <a:off x="5283200" y="635000"/>
            <a:ext cx="2504061" cy="628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4852"/>
              </a:lnSpc>
            </a:pPr>
            <a:r>
              <a:rPr lang="en-US" sz="4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TUẦN 4</a:t>
            </a:r>
          </a:p>
        </p:txBody>
      </p:sp>
      <p:pic>
        <p:nvPicPr>
          <p:cNvPr id="46" name="Hình ảnh 17">
            <a:extLst>
              <a:ext uri="{FF2B5EF4-FFF2-40B4-BE49-F238E27FC236}">
                <a16:creationId xmlns:a16="http://schemas.microsoft.com/office/drawing/2014/main" id="{A8C82790-E3F2-5385-F60D-DADCC60BA1D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558782" y="1602909"/>
            <a:ext cx="4096867" cy="3328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C32B2D7-39E1-48BA-BBF6-1D1DDE314872}"/>
              </a:ext>
            </a:extLst>
          </p:cNvPr>
          <p:cNvSpPr/>
          <p:nvPr/>
        </p:nvSpPr>
        <p:spPr>
          <a:xfrm>
            <a:off x="406957" y="314859"/>
            <a:ext cx="11552903" cy="62379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B31B53-1724-5286-D78C-0F913DEA0C5B}"/>
              </a:ext>
            </a:extLst>
          </p:cNvPr>
          <p:cNvGrpSpPr/>
          <p:nvPr/>
        </p:nvGrpSpPr>
        <p:grpSpPr>
          <a:xfrm>
            <a:off x="1171575" y="588742"/>
            <a:ext cx="10050533" cy="1382933"/>
            <a:chOff x="4196114" y="1484092"/>
            <a:chExt cx="4165402" cy="1592002"/>
          </a:xfrm>
        </p:grpSpPr>
        <p:sp>
          <p:nvSpPr>
            <p:cNvPr id="9" name="Rounded Rectangle 20">
              <a:extLst>
                <a:ext uri="{FF2B5EF4-FFF2-40B4-BE49-F238E27FC236}">
                  <a16:creationId xmlns:a16="http://schemas.microsoft.com/office/drawing/2014/main" id="{77ED5DC1-CE45-F5F3-010A-0A49865740A4}"/>
                </a:ext>
              </a:extLst>
            </p:cNvPr>
            <p:cNvSpPr/>
            <p:nvPr/>
          </p:nvSpPr>
          <p:spPr>
            <a:xfrm>
              <a:off x="4263223" y="1484092"/>
              <a:ext cx="4098293" cy="1592002"/>
            </a:xfrm>
            <a:prstGeom prst="round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B5DC7F9-0429-E99E-FB09-0DD1E473DC5D}"/>
                </a:ext>
              </a:extLst>
            </p:cNvPr>
            <p:cNvSpPr txBox="1"/>
            <p:nvPr/>
          </p:nvSpPr>
          <p:spPr>
            <a:xfrm>
              <a:off x="4196114" y="1595083"/>
              <a:ext cx="4081816" cy="142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Nhóm những người thích ảo thuật chọn đọc sách về ảo thuật gia nổi tiếng.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C35097C2-F59B-6BAA-9F6F-8244137D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087" y="2281237"/>
            <a:ext cx="3776663" cy="381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29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65113" y="974663"/>
            <a:ext cx="6371708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322859" y="1130744"/>
            <a:ext cx="5856134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2401" y="2098402"/>
            <a:ext cx="4945599" cy="665751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E814A7-16F9-9B12-E481-217493F612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35" t="4001" r="1231" b="3703"/>
          <a:stretch/>
        </p:blipFill>
        <p:spPr>
          <a:xfrm>
            <a:off x="0" y="-193040"/>
            <a:ext cx="12192000" cy="7051040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71A9B3D9-33B4-23D9-705E-866E328BE9F5}"/>
              </a:ext>
            </a:extLst>
          </p:cNvPr>
          <p:cNvSpPr/>
          <p:nvPr/>
        </p:nvSpPr>
        <p:spPr>
          <a:xfrm>
            <a:off x="476251" y="552450"/>
            <a:ext cx="11287125" cy="6019800"/>
          </a:xfrm>
          <a:prstGeom prst="foldedCorner">
            <a:avLst/>
          </a:prstGeom>
          <a:solidFill>
            <a:schemeClr val="bg1">
              <a:alpha val="89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 dirty="0">
              <a:solidFill>
                <a:prstClr val="white"/>
              </a:solidFill>
              <a:latin typeface="Calibri"/>
              <a:cs typeface="Baloo 2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BE8AC7-7ED6-5112-45E5-80CE541F8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834" y="1285875"/>
            <a:ext cx="10428716" cy="424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86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1">
          <a:extLst>
            <a:ext uri="{FF2B5EF4-FFF2-40B4-BE49-F238E27FC236}">
              <a16:creationId xmlns:a16="http://schemas.microsoft.com/office/drawing/2014/main" id="{E091BF4F-703B-40AA-07BE-63C80C1F6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60;p13">
            <a:extLst>
              <a:ext uri="{FF2B5EF4-FFF2-40B4-BE49-F238E27FC236}">
                <a16:creationId xmlns:a16="http://schemas.microsoft.com/office/drawing/2014/main" id="{5BE0FA3F-13E9-B344-DE0B-A86DA32AB696}"/>
              </a:ext>
            </a:extLst>
          </p:cNvPr>
          <p:cNvSpPr/>
          <p:nvPr/>
        </p:nvSpPr>
        <p:spPr>
          <a:xfrm>
            <a:off x="2112805" y="243695"/>
            <a:ext cx="8120743" cy="2127365"/>
          </a:xfrm>
          <a:custGeom>
            <a:avLst/>
            <a:gdLst>
              <a:gd name="connsiteX0" fmla="*/ 0 w 8120743"/>
              <a:gd name="connsiteY0" fmla="*/ 185208 h 2127365"/>
              <a:gd name="connsiteX1" fmla="*/ 185208 w 8120743"/>
              <a:gd name="connsiteY1" fmla="*/ 0 h 2127365"/>
              <a:gd name="connsiteX2" fmla="*/ 7935535 w 8120743"/>
              <a:gd name="connsiteY2" fmla="*/ 0 h 2127365"/>
              <a:gd name="connsiteX3" fmla="*/ 8120743 w 8120743"/>
              <a:gd name="connsiteY3" fmla="*/ 185208 h 2127365"/>
              <a:gd name="connsiteX4" fmla="*/ 8120743 w 8120743"/>
              <a:gd name="connsiteY4" fmla="*/ 1942157 h 2127365"/>
              <a:gd name="connsiteX5" fmla="*/ 7935535 w 8120743"/>
              <a:gd name="connsiteY5" fmla="*/ 2127365 h 2127365"/>
              <a:gd name="connsiteX6" fmla="*/ 185208 w 8120743"/>
              <a:gd name="connsiteY6" fmla="*/ 2127365 h 2127365"/>
              <a:gd name="connsiteX7" fmla="*/ 0 w 8120743"/>
              <a:gd name="connsiteY7" fmla="*/ 1942157 h 2127365"/>
              <a:gd name="connsiteX8" fmla="*/ 0 w 8120743"/>
              <a:gd name="connsiteY8" fmla="*/ 185208 h 212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0743" h="2127365" fill="none" extrusionOk="0">
                <a:moveTo>
                  <a:pt x="0" y="185208"/>
                </a:moveTo>
                <a:cubicBezTo>
                  <a:pt x="72" y="84876"/>
                  <a:pt x="85181" y="3795"/>
                  <a:pt x="185208" y="0"/>
                </a:cubicBezTo>
                <a:cubicBezTo>
                  <a:pt x="2314862" y="72427"/>
                  <a:pt x="4093083" y="61419"/>
                  <a:pt x="7935535" y="0"/>
                </a:cubicBezTo>
                <a:cubicBezTo>
                  <a:pt x="8037454" y="-2542"/>
                  <a:pt x="8111820" y="80221"/>
                  <a:pt x="8120743" y="185208"/>
                </a:cubicBezTo>
                <a:cubicBezTo>
                  <a:pt x="8240806" y="550848"/>
                  <a:pt x="7978053" y="1125677"/>
                  <a:pt x="8120743" y="1942157"/>
                </a:cubicBezTo>
                <a:cubicBezTo>
                  <a:pt x="8122861" y="2033698"/>
                  <a:pt x="8034107" y="2123200"/>
                  <a:pt x="7935535" y="2127365"/>
                </a:cubicBezTo>
                <a:cubicBezTo>
                  <a:pt x="5957570" y="2157192"/>
                  <a:pt x="1577855" y="2048059"/>
                  <a:pt x="185208" y="2127365"/>
                </a:cubicBezTo>
                <a:cubicBezTo>
                  <a:pt x="96467" y="2125834"/>
                  <a:pt x="-9805" y="2046384"/>
                  <a:pt x="0" y="1942157"/>
                </a:cubicBezTo>
                <a:cubicBezTo>
                  <a:pt x="-84897" y="1553086"/>
                  <a:pt x="-106324" y="1023711"/>
                  <a:pt x="0" y="185208"/>
                </a:cubicBezTo>
                <a:close/>
              </a:path>
              <a:path w="8120743" h="2127365" stroke="0" extrusionOk="0">
                <a:moveTo>
                  <a:pt x="0" y="185208"/>
                </a:moveTo>
                <a:cubicBezTo>
                  <a:pt x="14836" y="86964"/>
                  <a:pt x="91346" y="17555"/>
                  <a:pt x="185208" y="0"/>
                </a:cubicBezTo>
                <a:cubicBezTo>
                  <a:pt x="2590506" y="123000"/>
                  <a:pt x="5893419" y="-96860"/>
                  <a:pt x="7935535" y="0"/>
                </a:cubicBezTo>
                <a:cubicBezTo>
                  <a:pt x="8026813" y="-8391"/>
                  <a:pt x="8125235" y="73864"/>
                  <a:pt x="8120743" y="185208"/>
                </a:cubicBezTo>
                <a:cubicBezTo>
                  <a:pt x="7977329" y="375688"/>
                  <a:pt x="8186253" y="1658404"/>
                  <a:pt x="8120743" y="1942157"/>
                </a:cubicBezTo>
                <a:cubicBezTo>
                  <a:pt x="8108629" y="2048834"/>
                  <a:pt x="8019692" y="2124398"/>
                  <a:pt x="7935535" y="2127365"/>
                </a:cubicBezTo>
                <a:cubicBezTo>
                  <a:pt x="7110128" y="1966658"/>
                  <a:pt x="2946752" y="2167032"/>
                  <a:pt x="185208" y="2127365"/>
                </a:cubicBezTo>
                <a:cubicBezTo>
                  <a:pt x="72106" y="2125181"/>
                  <a:pt x="-9783" y="2040013"/>
                  <a:pt x="0" y="1942157"/>
                </a:cubicBezTo>
                <a:cubicBezTo>
                  <a:pt x="-72421" y="1753036"/>
                  <a:pt x="128555" y="734010"/>
                  <a:pt x="0" y="185208"/>
                </a:cubicBezTo>
                <a:close/>
              </a:path>
            </a:pathLst>
          </a:custGeom>
          <a:solidFill>
            <a:schemeClr val="accent6">
              <a:alpha val="70000"/>
            </a:schemeClr>
          </a:solidFill>
          <a:ln w="6350" cap="flat" cmpd="sng">
            <a:solidFill>
              <a:schemeClr val="accent2">
                <a:lumMod val="50000"/>
              </a:scheme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>
                      <a:gd name="adj" fmla="val 870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dist="95250" dir="5400000" algn="bl" rotWithShape="0">
              <a:sysClr val="windowText" lastClr="000000">
                <a:alpha val="20000"/>
              </a:sys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2" name="组合 1">
            <a:extLst>
              <a:ext uri="{FF2B5EF4-FFF2-40B4-BE49-F238E27FC236}">
                <a16:creationId xmlns:a16="http://schemas.microsoft.com/office/drawing/2014/main" id="{29D5E364-8914-B3A3-52B3-375AE61D23CE}"/>
              </a:ext>
            </a:extLst>
          </p:cNvPr>
          <p:cNvGrpSpPr/>
          <p:nvPr/>
        </p:nvGrpSpPr>
        <p:grpSpPr>
          <a:xfrm>
            <a:off x="0" y="5207000"/>
            <a:ext cx="12192000" cy="1650999"/>
            <a:chOff x="0" y="5207000"/>
            <a:chExt cx="12192000" cy="1650999"/>
          </a:xfrm>
        </p:grpSpPr>
        <p:pic>
          <p:nvPicPr>
            <p:cNvPr id="23" name="图片 5">
              <a:extLst>
                <a:ext uri="{FF2B5EF4-FFF2-40B4-BE49-F238E27FC236}">
                  <a16:creationId xmlns:a16="http://schemas.microsoft.com/office/drawing/2014/main" id="{7872B23A-FDA2-E510-A3D0-28E0D7F97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1400" y="5310502"/>
              <a:ext cx="2260600" cy="1547497"/>
            </a:xfrm>
            <a:prstGeom prst="rect">
              <a:avLst/>
            </a:prstGeom>
          </p:spPr>
        </p:pic>
        <p:pic>
          <p:nvPicPr>
            <p:cNvPr id="24" name="图片 7">
              <a:extLst>
                <a:ext uri="{FF2B5EF4-FFF2-40B4-BE49-F238E27FC236}">
                  <a16:creationId xmlns:a16="http://schemas.microsoft.com/office/drawing/2014/main" id="{B0C1F9B6-AC80-91AC-7C63-AA8F96463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07000"/>
              <a:ext cx="2679319" cy="165099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600DDE4D-CAF3-2056-5BE5-F5D66C49B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765" b="62852"/>
            <a:stretch>
              <a:fillRect/>
            </a:stretch>
          </p:blipFill>
          <p:spPr>
            <a:xfrm>
              <a:off x="176806" y="5490093"/>
              <a:ext cx="425329" cy="383030"/>
            </a:xfrm>
            <a:custGeom>
              <a:avLst/>
              <a:gdLst>
                <a:gd name="connsiteX0" fmla="*/ 0 w 655948"/>
                <a:gd name="connsiteY0" fmla="*/ 0 h 590714"/>
                <a:gd name="connsiteX1" fmla="*/ 655948 w 655948"/>
                <a:gd name="connsiteY1" fmla="*/ 0 h 590714"/>
                <a:gd name="connsiteX2" fmla="*/ 655948 w 655948"/>
                <a:gd name="connsiteY2" fmla="*/ 590714 h 590714"/>
                <a:gd name="connsiteX3" fmla="*/ 0 w 655948"/>
                <a:gd name="connsiteY3" fmla="*/ 590714 h 590714"/>
                <a:gd name="connsiteX4" fmla="*/ 0 w 655948"/>
                <a:gd name="connsiteY4" fmla="*/ 0 h 59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590714">
                  <a:moveTo>
                    <a:pt x="0" y="0"/>
                  </a:moveTo>
                  <a:lnTo>
                    <a:pt x="655948" y="0"/>
                  </a:lnTo>
                  <a:lnTo>
                    <a:pt x="655948" y="590714"/>
                  </a:lnTo>
                  <a:lnTo>
                    <a:pt x="0" y="5907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6" name="图片 23">
              <a:extLst>
                <a:ext uri="{FF2B5EF4-FFF2-40B4-BE49-F238E27FC236}">
                  <a16:creationId xmlns:a16="http://schemas.microsoft.com/office/drawing/2014/main" id="{4AE5C04E-91C5-9395-F812-8CC99ED41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65" t="12558" b="40721"/>
            <a:stretch>
              <a:fillRect/>
            </a:stretch>
          </p:blipFill>
          <p:spPr>
            <a:xfrm>
              <a:off x="3665159" y="5663129"/>
              <a:ext cx="388851" cy="440426"/>
            </a:xfrm>
            <a:custGeom>
              <a:avLst/>
              <a:gdLst>
                <a:gd name="connsiteX0" fmla="*/ 0 w 655948"/>
                <a:gd name="connsiteY0" fmla="*/ 0 h 742950"/>
                <a:gd name="connsiteX1" fmla="*/ 655948 w 655948"/>
                <a:gd name="connsiteY1" fmla="*/ 0 h 742950"/>
                <a:gd name="connsiteX2" fmla="*/ 655948 w 655948"/>
                <a:gd name="connsiteY2" fmla="*/ 742950 h 742950"/>
                <a:gd name="connsiteX3" fmla="*/ 0 w 655948"/>
                <a:gd name="connsiteY3" fmla="*/ 742950 h 742950"/>
                <a:gd name="connsiteX4" fmla="*/ 0 w 655948"/>
                <a:gd name="connsiteY4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948" h="742950">
                  <a:moveTo>
                    <a:pt x="0" y="0"/>
                  </a:moveTo>
                  <a:lnTo>
                    <a:pt x="655948" y="0"/>
                  </a:lnTo>
                  <a:lnTo>
                    <a:pt x="655948" y="742950"/>
                  </a:ln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7" name="图片 9">
              <a:extLst>
                <a:ext uri="{FF2B5EF4-FFF2-40B4-BE49-F238E27FC236}">
                  <a16:creationId xmlns:a16="http://schemas.microsoft.com/office/drawing/2014/main" id="{AEF922B7-E2D1-C56F-3AB7-22357723B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8600" y="5901249"/>
              <a:ext cx="3451875" cy="956750"/>
            </a:xfrm>
            <a:prstGeom prst="rect">
              <a:avLst/>
            </a:prstGeom>
          </p:spPr>
        </p:pic>
        <p:pic>
          <p:nvPicPr>
            <p:cNvPr id="28" name="图片 12">
              <a:extLst>
                <a:ext uri="{FF2B5EF4-FFF2-40B4-BE49-F238E27FC236}">
                  <a16:creationId xmlns:a16="http://schemas.microsoft.com/office/drawing/2014/main" id="{01BCB047-65BD-05C0-24A7-6D0AD6D8C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3689" y="5952293"/>
              <a:ext cx="3267329" cy="905706"/>
            </a:xfrm>
            <a:prstGeom prst="rect">
              <a:avLst/>
            </a:prstGeom>
          </p:spPr>
        </p:pic>
        <p:pic>
          <p:nvPicPr>
            <p:cNvPr id="29" name="图片 22">
              <a:extLst>
                <a:ext uri="{FF2B5EF4-FFF2-40B4-BE49-F238E27FC236}">
                  <a16:creationId xmlns:a16="http://schemas.microsoft.com/office/drawing/2014/main" id="{E1B10839-7D9E-1562-7E33-10EA626DDD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14" t="59279" r="64244"/>
            <a:stretch>
              <a:fillRect/>
            </a:stretch>
          </p:blipFill>
          <p:spPr>
            <a:xfrm>
              <a:off x="1081651" y="5952293"/>
              <a:ext cx="475557" cy="396198"/>
            </a:xfrm>
            <a:custGeom>
              <a:avLst/>
              <a:gdLst>
                <a:gd name="connsiteX0" fmla="*/ 0 w 777240"/>
                <a:gd name="connsiteY0" fmla="*/ 0 h 647537"/>
                <a:gd name="connsiteX1" fmla="*/ 777240 w 777240"/>
                <a:gd name="connsiteY1" fmla="*/ 0 h 647537"/>
                <a:gd name="connsiteX2" fmla="*/ 777240 w 777240"/>
                <a:gd name="connsiteY2" fmla="*/ 647537 h 647537"/>
                <a:gd name="connsiteX3" fmla="*/ 0 w 777240"/>
                <a:gd name="connsiteY3" fmla="*/ 647537 h 647537"/>
                <a:gd name="connsiteX4" fmla="*/ 0 w 777240"/>
                <a:gd name="connsiteY4" fmla="*/ 0 h 6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40" h="647537">
                  <a:moveTo>
                    <a:pt x="0" y="0"/>
                  </a:moveTo>
                  <a:lnTo>
                    <a:pt x="777240" y="0"/>
                  </a:lnTo>
                  <a:lnTo>
                    <a:pt x="777240" y="647537"/>
                  </a:lnTo>
                  <a:lnTo>
                    <a:pt x="0" y="647537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3BA100F-B414-9A15-8B0A-5CCDF932A951}"/>
              </a:ext>
            </a:extLst>
          </p:cNvPr>
          <p:cNvSpPr txBox="1"/>
          <p:nvPr/>
        </p:nvSpPr>
        <p:spPr>
          <a:xfrm>
            <a:off x="2051479" y="400762"/>
            <a:ext cx="82433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Về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nhà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Tìm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đọc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những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cuốn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sách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danh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mục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đã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xây</a:t>
            </a:r>
            <a:r>
              <a:rPr kumimoji="0" lang="en-SG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SG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dựng</a:t>
            </a:r>
            <a:endParaRPr kumimoji="0" lang="en-SG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285F6F-DFBB-203F-FF40-A73730971E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330" y="2457664"/>
            <a:ext cx="8392290" cy="415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2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BEE583-A468-90CC-9CB3-EABAE0347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514" y="32399"/>
            <a:ext cx="12801797" cy="68256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24C017-E200-9815-8BF3-37F310E95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24" y="-250637"/>
            <a:ext cx="11412701" cy="417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5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75441" y="5467648"/>
            <a:ext cx="9841119" cy="2115841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0"/>
                </a:lnTo>
                <a:lnTo>
                  <a:pt x="0" y="3173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175441" y="5580658"/>
            <a:ext cx="9841119" cy="2115841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1"/>
                </a:lnTo>
                <a:lnTo>
                  <a:pt x="0" y="31737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276071" y="1216388"/>
            <a:ext cx="7639859" cy="4364270"/>
          </a:xfrm>
          <a:custGeom>
            <a:avLst/>
            <a:gdLst/>
            <a:ahLst/>
            <a:cxnLst/>
            <a:rect l="l" t="t" r="r" b="b"/>
            <a:pathLst>
              <a:path w="11459789" h="6546405">
                <a:moveTo>
                  <a:pt x="0" y="0"/>
                </a:moveTo>
                <a:lnTo>
                  <a:pt x="11459790" y="0"/>
                </a:lnTo>
                <a:lnTo>
                  <a:pt x="11459790" y="6546404"/>
                </a:lnTo>
                <a:lnTo>
                  <a:pt x="0" y="65464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490660" y="1246865"/>
            <a:ext cx="1906640" cy="2182135"/>
          </a:xfrm>
          <a:custGeom>
            <a:avLst/>
            <a:gdLst/>
            <a:ahLst/>
            <a:cxnLst/>
            <a:rect l="l" t="t" r="r" b="b"/>
            <a:pathLst>
              <a:path w="2859960" h="3273202">
                <a:moveTo>
                  <a:pt x="0" y="0"/>
                </a:moveTo>
                <a:lnTo>
                  <a:pt x="2859960" y="0"/>
                </a:lnTo>
                <a:lnTo>
                  <a:pt x="2859960" y="3273202"/>
                </a:lnTo>
                <a:lnTo>
                  <a:pt x="0" y="32732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466884" y="-720495"/>
            <a:ext cx="2477698" cy="2372396"/>
          </a:xfrm>
          <a:custGeom>
            <a:avLst/>
            <a:gdLst/>
            <a:ahLst/>
            <a:cxnLst/>
            <a:rect l="l" t="t" r="r" b="b"/>
            <a:pathLst>
              <a:path w="3716547" h="3558594">
                <a:moveTo>
                  <a:pt x="0" y="0"/>
                </a:moveTo>
                <a:lnTo>
                  <a:pt x="3716547" y="0"/>
                </a:lnTo>
                <a:lnTo>
                  <a:pt x="3716547" y="3558594"/>
                </a:lnTo>
                <a:lnTo>
                  <a:pt x="0" y="355859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015903" y="4936556"/>
            <a:ext cx="3226929" cy="2471289"/>
          </a:xfrm>
          <a:custGeom>
            <a:avLst/>
            <a:gdLst/>
            <a:ahLst/>
            <a:cxnLst/>
            <a:rect l="l" t="t" r="r" b="b"/>
            <a:pathLst>
              <a:path w="4840393" h="3706934">
                <a:moveTo>
                  <a:pt x="0" y="0"/>
                </a:moveTo>
                <a:lnTo>
                  <a:pt x="4840393" y="0"/>
                </a:lnTo>
                <a:lnTo>
                  <a:pt x="4840393" y="3706934"/>
                </a:lnTo>
                <a:lnTo>
                  <a:pt x="0" y="370693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-1050831" y="4936556"/>
            <a:ext cx="3226929" cy="2471289"/>
          </a:xfrm>
          <a:custGeom>
            <a:avLst/>
            <a:gdLst/>
            <a:ahLst/>
            <a:cxnLst/>
            <a:rect l="l" t="t" r="r" b="b"/>
            <a:pathLst>
              <a:path w="4840393" h="3706934">
                <a:moveTo>
                  <a:pt x="4840393" y="0"/>
                </a:moveTo>
                <a:lnTo>
                  <a:pt x="0" y="0"/>
                </a:lnTo>
                <a:lnTo>
                  <a:pt x="0" y="3706934"/>
                </a:lnTo>
                <a:lnTo>
                  <a:pt x="4840393" y="3706934"/>
                </a:lnTo>
                <a:lnTo>
                  <a:pt x="4840393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17108" y="5597683"/>
            <a:ext cx="997746" cy="1149035"/>
          </a:xfrm>
          <a:custGeom>
            <a:avLst/>
            <a:gdLst/>
            <a:ahLst/>
            <a:cxnLst/>
            <a:rect l="l" t="t" r="r" b="b"/>
            <a:pathLst>
              <a:path w="1496619" h="1723553">
                <a:moveTo>
                  <a:pt x="0" y="0"/>
                </a:moveTo>
                <a:lnTo>
                  <a:pt x="1496619" y="0"/>
                </a:lnTo>
                <a:lnTo>
                  <a:pt x="1496619" y="1723554"/>
                </a:lnTo>
                <a:lnTo>
                  <a:pt x="0" y="172355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0466884" y="5036618"/>
            <a:ext cx="997746" cy="1149035"/>
          </a:xfrm>
          <a:custGeom>
            <a:avLst/>
            <a:gdLst/>
            <a:ahLst/>
            <a:cxnLst/>
            <a:rect l="l" t="t" r="r" b="b"/>
            <a:pathLst>
              <a:path w="1496619" h="1723553">
                <a:moveTo>
                  <a:pt x="0" y="0"/>
                </a:moveTo>
                <a:lnTo>
                  <a:pt x="1496619" y="0"/>
                </a:lnTo>
                <a:lnTo>
                  <a:pt x="1496619" y="1723553"/>
                </a:lnTo>
                <a:lnTo>
                  <a:pt x="0" y="172355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917107" y="438360"/>
            <a:ext cx="1752227" cy="611089"/>
          </a:xfrm>
          <a:custGeom>
            <a:avLst/>
            <a:gdLst/>
            <a:ahLst/>
            <a:cxnLst/>
            <a:rect l="l" t="t" r="r" b="b"/>
            <a:pathLst>
              <a:path w="2628340" h="916634">
                <a:moveTo>
                  <a:pt x="0" y="0"/>
                </a:moveTo>
                <a:lnTo>
                  <a:pt x="2628340" y="0"/>
                </a:lnTo>
                <a:lnTo>
                  <a:pt x="2628340" y="916634"/>
                </a:lnTo>
                <a:lnTo>
                  <a:pt x="0" y="91663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5400000">
            <a:off x="8616110" y="-309802"/>
            <a:ext cx="1524336" cy="775506"/>
          </a:xfrm>
          <a:custGeom>
            <a:avLst/>
            <a:gdLst/>
            <a:ahLst/>
            <a:cxnLst/>
            <a:rect l="l" t="t" r="r" b="b"/>
            <a:pathLst>
              <a:path w="2286504" h="1163259">
                <a:moveTo>
                  <a:pt x="0" y="0"/>
                </a:moveTo>
                <a:lnTo>
                  <a:pt x="2286504" y="0"/>
                </a:lnTo>
                <a:lnTo>
                  <a:pt x="2286504" y="1163259"/>
                </a:lnTo>
                <a:lnTo>
                  <a:pt x="0" y="116325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-490660" y="4125588"/>
            <a:ext cx="1524336" cy="775506"/>
          </a:xfrm>
          <a:custGeom>
            <a:avLst/>
            <a:gdLst/>
            <a:ahLst/>
            <a:cxnLst/>
            <a:rect l="l" t="t" r="r" b="b"/>
            <a:pathLst>
              <a:path w="2286504" h="1163259">
                <a:moveTo>
                  <a:pt x="0" y="0"/>
                </a:moveTo>
                <a:lnTo>
                  <a:pt x="2286504" y="0"/>
                </a:lnTo>
                <a:lnTo>
                  <a:pt x="2286504" y="1163259"/>
                </a:lnTo>
                <a:lnTo>
                  <a:pt x="0" y="116325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5439113" y="5762274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441132" y="237318"/>
            <a:ext cx="1309736" cy="456771"/>
          </a:xfrm>
          <a:custGeom>
            <a:avLst/>
            <a:gdLst/>
            <a:ahLst/>
            <a:cxnLst/>
            <a:rect l="l" t="t" r="r" b="b"/>
            <a:pathLst>
              <a:path w="1964604" h="685156">
                <a:moveTo>
                  <a:pt x="0" y="0"/>
                </a:moveTo>
                <a:lnTo>
                  <a:pt x="1964604" y="0"/>
                </a:lnTo>
                <a:lnTo>
                  <a:pt x="1964604" y="685156"/>
                </a:lnTo>
                <a:lnTo>
                  <a:pt x="0" y="68515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8082171" y="6185653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3162361" y="5996876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751D83EA-90E5-A6A6-D8DD-A753CF252AC9}"/>
              </a:ext>
            </a:extLst>
          </p:cNvPr>
          <p:cNvSpPr txBox="1"/>
          <p:nvPr/>
        </p:nvSpPr>
        <p:spPr>
          <a:xfrm>
            <a:off x="0" y="-567267"/>
            <a:ext cx="423333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2" name="Picture 2">
            <a:hlinkClick r:id="" action="ppaction://media"/>
            <a:extLst>
              <a:ext uri="{FF2B5EF4-FFF2-40B4-BE49-F238E27FC236}">
                <a16:creationId xmlns:a16="http://schemas.microsoft.com/office/drawing/2014/main" id="{70510D40-A46D-C443-ABE5-03E5B0331D7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rcRect b="61062"/>
          <a:stretch>
            <a:fillRect/>
          </a:stretch>
        </p:blipFill>
        <p:spPr>
          <a:xfrm>
            <a:off x="3108742" y="2539190"/>
            <a:ext cx="5881783" cy="1499410"/>
          </a:xfrm>
          <a:prstGeom prst="rect">
            <a:avLst/>
          </a:prstGeom>
        </p:spPr>
      </p:pic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7CD78BFA-D800-0792-EC02-0760F606FB18}"/>
              </a:ext>
            </a:extLst>
          </p:cNvPr>
          <p:cNvSpPr txBox="1"/>
          <p:nvPr/>
        </p:nvSpPr>
        <p:spPr>
          <a:xfrm>
            <a:off x="2895599" y="2413000"/>
            <a:ext cx="6400800" cy="1828800"/>
          </a:xfrm>
          <a:custGeom>
            <a:avLst/>
            <a:gdLst/>
            <a:ahLst/>
            <a:cxnLst/>
            <a:rect l="l" t="t" r="r" b="b"/>
            <a:pathLst>
              <a:path w="9601200" h="2743200">
                <a:moveTo>
                  <a:pt x="6200659" y="2069646"/>
                </a:moveTo>
                <a:cubicBezTo>
                  <a:pt x="6173786" y="2069646"/>
                  <a:pt x="6150710" y="2079285"/>
                  <a:pt x="6131431" y="2098564"/>
                </a:cubicBezTo>
                <a:cubicBezTo>
                  <a:pt x="6112153" y="2117842"/>
                  <a:pt x="6102514" y="2141502"/>
                  <a:pt x="6102514" y="2169544"/>
                </a:cubicBezTo>
                <a:lnTo>
                  <a:pt x="6102514" y="2216864"/>
                </a:lnTo>
                <a:cubicBezTo>
                  <a:pt x="6102514" y="2244906"/>
                  <a:pt x="6112153" y="2268566"/>
                  <a:pt x="6131431" y="2287844"/>
                </a:cubicBezTo>
                <a:cubicBezTo>
                  <a:pt x="6150710" y="2307123"/>
                  <a:pt x="6173786" y="2316762"/>
                  <a:pt x="6200659" y="2316762"/>
                </a:cubicBezTo>
                <a:lnTo>
                  <a:pt x="6295300" y="2316762"/>
                </a:lnTo>
                <a:cubicBezTo>
                  <a:pt x="6322172" y="2316762"/>
                  <a:pt x="6345248" y="2307123"/>
                  <a:pt x="6364528" y="2287844"/>
                </a:cubicBezTo>
                <a:cubicBezTo>
                  <a:pt x="6383806" y="2268566"/>
                  <a:pt x="6393445" y="2244906"/>
                  <a:pt x="6393445" y="2216864"/>
                </a:cubicBezTo>
                <a:lnTo>
                  <a:pt x="6393445" y="2169544"/>
                </a:lnTo>
                <a:cubicBezTo>
                  <a:pt x="6393445" y="2141502"/>
                  <a:pt x="6383806" y="2117842"/>
                  <a:pt x="6364528" y="2098564"/>
                </a:cubicBezTo>
                <a:cubicBezTo>
                  <a:pt x="6345248" y="2079285"/>
                  <a:pt x="6322172" y="2069646"/>
                  <a:pt x="6295300" y="2069646"/>
                </a:cubicBezTo>
                <a:close/>
                <a:moveTo>
                  <a:pt x="6246226" y="1128499"/>
                </a:moveTo>
                <a:cubicBezTo>
                  <a:pt x="6292962" y="1128499"/>
                  <a:pt x="6327430" y="1147486"/>
                  <a:pt x="6349630" y="1185459"/>
                </a:cubicBezTo>
                <a:cubicBezTo>
                  <a:pt x="6371830" y="1223432"/>
                  <a:pt x="6382930" y="1290323"/>
                  <a:pt x="6382930" y="1386132"/>
                </a:cubicBezTo>
                <a:cubicBezTo>
                  <a:pt x="6382930" y="1434036"/>
                  <a:pt x="6380301" y="1474638"/>
                  <a:pt x="6375043" y="1507937"/>
                </a:cubicBezTo>
                <a:cubicBezTo>
                  <a:pt x="6369786" y="1541237"/>
                  <a:pt x="6361314" y="1568110"/>
                  <a:pt x="6349630" y="1588557"/>
                </a:cubicBezTo>
                <a:cubicBezTo>
                  <a:pt x="6337946" y="1609004"/>
                  <a:pt x="6323634" y="1623609"/>
                  <a:pt x="6306692" y="1632372"/>
                </a:cubicBezTo>
                <a:cubicBezTo>
                  <a:pt x="6289750" y="1641135"/>
                  <a:pt x="6269594" y="1645516"/>
                  <a:pt x="6246226" y="1645516"/>
                </a:cubicBezTo>
                <a:cubicBezTo>
                  <a:pt x="6222858" y="1645516"/>
                  <a:pt x="6202704" y="1641135"/>
                  <a:pt x="6185762" y="1632372"/>
                </a:cubicBezTo>
                <a:cubicBezTo>
                  <a:pt x="6168820" y="1623609"/>
                  <a:pt x="6154508" y="1609004"/>
                  <a:pt x="6142824" y="1588557"/>
                </a:cubicBezTo>
                <a:cubicBezTo>
                  <a:pt x="6131140" y="1568110"/>
                  <a:pt x="6122668" y="1541237"/>
                  <a:pt x="6117410" y="1507937"/>
                </a:cubicBezTo>
                <a:cubicBezTo>
                  <a:pt x="6112153" y="1474638"/>
                  <a:pt x="6109524" y="1434036"/>
                  <a:pt x="6109524" y="1386132"/>
                </a:cubicBezTo>
                <a:cubicBezTo>
                  <a:pt x="6109524" y="1290323"/>
                  <a:pt x="6120624" y="1223432"/>
                  <a:pt x="6142824" y="1185459"/>
                </a:cubicBezTo>
                <a:cubicBezTo>
                  <a:pt x="6165023" y="1147486"/>
                  <a:pt x="6199490" y="1128499"/>
                  <a:pt x="6246226" y="1128499"/>
                </a:cubicBezTo>
                <a:close/>
                <a:moveTo>
                  <a:pt x="3141077" y="1128499"/>
                </a:moveTo>
                <a:cubicBezTo>
                  <a:pt x="3187813" y="1128499"/>
                  <a:pt x="3222280" y="1147486"/>
                  <a:pt x="3244480" y="1185459"/>
                </a:cubicBezTo>
                <a:cubicBezTo>
                  <a:pt x="3266680" y="1223432"/>
                  <a:pt x="3277780" y="1290323"/>
                  <a:pt x="3277780" y="1386132"/>
                </a:cubicBezTo>
                <a:cubicBezTo>
                  <a:pt x="3277780" y="1434036"/>
                  <a:pt x="3275151" y="1474638"/>
                  <a:pt x="3269893" y="1507937"/>
                </a:cubicBezTo>
                <a:cubicBezTo>
                  <a:pt x="3264635" y="1541237"/>
                  <a:pt x="3256164" y="1568110"/>
                  <a:pt x="3244480" y="1588557"/>
                </a:cubicBezTo>
                <a:cubicBezTo>
                  <a:pt x="3232796" y="1609004"/>
                  <a:pt x="3218484" y="1623609"/>
                  <a:pt x="3201542" y="1632372"/>
                </a:cubicBezTo>
                <a:cubicBezTo>
                  <a:pt x="3184600" y="1641135"/>
                  <a:pt x="3164445" y="1645516"/>
                  <a:pt x="3141077" y="1645516"/>
                </a:cubicBezTo>
                <a:cubicBezTo>
                  <a:pt x="3117709" y="1645516"/>
                  <a:pt x="3097554" y="1641135"/>
                  <a:pt x="3080612" y="1632372"/>
                </a:cubicBezTo>
                <a:cubicBezTo>
                  <a:pt x="3063670" y="1623609"/>
                  <a:pt x="3049358" y="1609004"/>
                  <a:pt x="3037674" y="1588557"/>
                </a:cubicBezTo>
                <a:cubicBezTo>
                  <a:pt x="3025990" y="1568110"/>
                  <a:pt x="3017519" y="1541237"/>
                  <a:pt x="3012261" y="1507937"/>
                </a:cubicBezTo>
                <a:cubicBezTo>
                  <a:pt x="3007003" y="1474638"/>
                  <a:pt x="3004374" y="1434036"/>
                  <a:pt x="3004374" y="1386132"/>
                </a:cubicBezTo>
                <a:cubicBezTo>
                  <a:pt x="3004374" y="1290323"/>
                  <a:pt x="3015474" y="1223432"/>
                  <a:pt x="3037674" y="1185459"/>
                </a:cubicBezTo>
                <a:cubicBezTo>
                  <a:pt x="3059873" y="1147486"/>
                  <a:pt x="3094341" y="1128499"/>
                  <a:pt x="3141077" y="1128499"/>
                </a:cubicBezTo>
                <a:close/>
                <a:moveTo>
                  <a:pt x="5095835" y="1074169"/>
                </a:moveTo>
                <a:cubicBezTo>
                  <a:pt x="5120372" y="1075337"/>
                  <a:pt x="5142863" y="1084977"/>
                  <a:pt x="5163310" y="1103087"/>
                </a:cubicBezTo>
                <a:cubicBezTo>
                  <a:pt x="5183758" y="1121197"/>
                  <a:pt x="5201284" y="1144857"/>
                  <a:pt x="5215888" y="1174067"/>
                </a:cubicBezTo>
                <a:cubicBezTo>
                  <a:pt x="5230493" y="1203277"/>
                  <a:pt x="5241594" y="1236284"/>
                  <a:pt x="5249188" y="1273089"/>
                </a:cubicBezTo>
                <a:cubicBezTo>
                  <a:pt x="5256782" y="1309894"/>
                  <a:pt x="5260580" y="1348159"/>
                  <a:pt x="5260580" y="1387884"/>
                </a:cubicBezTo>
                <a:cubicBezTo>
                  <a:pt x="5260580" y="1424105"/>
                  <a:pt x="5255906" y="1460033"/>
                  <a:pt x="5246559" y="1495669"/>
                </a:cubicBezTo>
                <a:cubicBezTo>
                  <a:pt x="5237212" y="1531305"/>
                  <a:pt x="5224068" y="1563144"/>
                  <a:pt x="5207126" y="1591186"/>
                </a:cubicBezTo>
                <a:cubicBezTo>
                  <a:pt x="5190184" y="1619227"/>
                  <a:pt x="5170029" y="1642011"/>
                  <a:pt x="5146660" y="1659537"/>
                </a:cubicBezTo>
                <a:cubicBezTo>
                  <a:pt x="5123293" y="1677063"/>
                  <a:pt x="5097588" y="1685826"/>
                  <a:pt x="5069546" y="1685826"/>
                </a:cubicBezTo>
                <a:cubicBezTo>
                  <a:pt x="5067210" y="1622733"/>
                  <a:pt x="5067210" y="1559639"/>
                  <a:pt x="5069546" y="1496545"/>
                </a:cubicBezTo>
                <a:lnTo>
                  <a:pt x="5137898" y="1496545"/>
                </a:lnTo>
                <a:cubicBezTo>
                  <a:pt x="5151918" y="1496545"/>
                  <a:pt x="5163310" y="1492456"/>
                  <a:pt x="5172074" y="1484277"/>
                </a:cubicBezTo>
                <a:cubicBezTo>
                  <a:pt x="5180836" y="1476098"/>
                  <a:pt x="5185218" y="1464999"/>
                  <a:pt x="5185218" y="1450978"/>
                </a:cubicBezTo>
                <a:lnTo>
                  <a:pt x="5185218" y="1345822"/>
                </a:lnTo>
                <a:cubicBezTo>
                  <a:pt x="5185218" y="1332969"/>
                  <a:pt x="5180836" y="1322454"/>
                  <a:pt x="5172074" y="1314275"/>
                </a:cubicBezTo>
                <a:cubicBezTo>
                  <a:pt x="5163310" y="1306096"/>
                  <a:pt x="5151918" y="1302007"/>
                  <a:pt x="5137898" y="1302007"/>
                </a:cubicBezTo>
                <a:lnTo>
                  <a:pt x="5078309" y="1302007"/>
                </a:lnTo>
                <a:cubicBezTo>
                  <a:pt x="5080646" y="1263450"/>
                  <a:pt x="5083275" y="1225185"/>
                  <a:pt x="5086196" y="1187211"/>
                </a:cubicBezTo>
                <a:cubicBezTo>
                  <a:pt x="5089117" y="1149239"/>
                  <a:pt x="5092330" y="1111558"/>
                  <a:pt x="5095835" y="1074169"/>
                </a:cubicBezTo>
                <a:close/>
                <a:moveTo>
                  <a:pt x="8615360" y="774474"/>
                </a:moveTo>
                <a:cubicBezTo>
                  <a:pt x="8528900" y="774474"/>
                  <a:pt x="8447988" y="789079"/>
                  <a:pt x="8372626" y="818289"/>
                </a:cubicBezTo>
                <a:cubicBezTo>
                  <a:pt x="8297264" y="847499"/>
                  <a:pt x="8231542" y="889854"/>
                  <a:pt x="8175458" y="945353"/>
                </a:cubicBezTo>
                <a:cubicBezTo>
                  <a:pt x="8119375" y="1000852"/>
                  <a:pt x="8075268" y="1068327"/>
                  <a:pt x="8043136" y="1147778"/>
                </a:cubicBezTo>
                <a:cubicBezTo>
                  <a:pt x="8011006" y="1227229"/>
                  <a:pt x="7994940" y="1317196"/>
                  <a:pt x="7994940" y="1417678"/>
                </a:cubicBezTo>
                <a:cubicBezTo>
                  <a:pt x="7994940" y="1604622"/>
                  <a:pt x="8027363" y="1748628"/>
                  <a:pt x="8092210" y="1849694"/>
                </a:cubicBezTo>
                <a:cubicBezTo>
                  <a:pt x="8157056" y="1950761"/>
                  <a:pt x="8254910" y="2001294"/>
                  <a:pt x="8385770" y="2001294"/>
                </a:cubicBezTo>
                <a:cubicBezTo>
                  <a:pt x="8427832" y="2001294"/>
                  <a:pt x="8466098" y="1990486"/>
                  <a:pt x="8500565" y="1968871"/>
                </a:cubicBezTo>
                <a:cubicBezTo>
                  <a:pt x="8535034" y="1947256"/>
                  <a:pt x="8564827" y="1920383"/>
                  <a:pt x="8589948" y="1888252"/>
                </a:cubicBezTo>
                <a:cubicBezTo>
                  <a:pt x="8615069" y="1856120"/>
                  <a:pt x="8635224" y="1821069"/>
                  <a:pt x="8650413" y="1783095"/>
                </a:cubicBezTo>
                <a:cubicBezTo>
                  <a:pt x="8665603" y="1745122"/>
                  <a:pt x="8674949" y="1709194"/>
                  <a:pt x="8678454" y="1675311"/>
                </a:cubicBezTo>
                <a:lnTo>
                  <a:pt x="8713506" y="1675311"/>
                </a:lnTo>
                <a:cubicBezTo>
                  <a:pt x="8708833" y="1719710"/>
                  <a:pt x="8700070" y="1762356"/>
                  <a:pt x="8687217" y="1803250"/>
                </a:cubicBezTo>
                <a:cubicBezTo>
                  <a:pt x="8674366" y="1844144"/>
                  <a:pt x="8663266" y="1881533"/>
                  <a:pt x="8653918" y="1915417"/>
                </a:cubicBezTo>
                <a:cubicBezTo>
                  <a:pt x="8646907" y="1942290"/>
                  <a:pt x="8648952" y="1963321"/>
                  <a:pt x="8660052" y="1978510"/>
                </a:cubicBezTo>
                <a:cubicBezTo>
                  <a:pt x="8671152" y="1993700"/>
                  <a:pt x="8688386" y="2001294"/>
                  <a:pt x="8711754" y="2001294"/>
                </a:cubicBezTo>
                <a:lnTo>
                  <a:pt x="8999180" y="2001294"/>
                </a:lnTo>
                <a:cubicBezTo>
                  <a:pt x="9015538" y="2001294"/>
                  <a:pt x="9029851" y="1995160"/>
                  <a:pt x="9042119" y="1982892"/>
                </a:cubicBezTo>
                <a:cubicBezTo>
                  <a:pt x="9054387" y="1970624"/>
                  <a:pt x="9061105" y="1955727"/>
                  <a:pt x="9062274" y="1938201"/>
                </a:cubicBezTo>
                <a:cubicBezTo>
                  <a:pt x="9064611" y="1880949"/>
                  <a:pt x="9065487" y="1824574"/>
                  <a:pt x="9064903" y="1769075"/>
                </a:cubicBezTo>
                <a:cubicBezTo>
                  <a:pt x="9064319" y="1713576"/>
                  <a:pt x="9063150" y="1661874"/>
                  <a:pt x="9061397" y="1613970"/>
                </a:cubicBezTo>
                <a:cubicBezTo>
                  <a:pt x="9059645" y="1566065"/>
                  <a:pt x="9057308" y="1522834"/>
                  <a:pt x="9054387" y="1484277"/>
                </a:cubicBezTo>
                <a:cubicBezTo>
                  <a:pt x="9051466" y="1445720"/>
                  <a:pt x="9048253" y="1415342"/>
                  <a:pt x="9044748" y="1393142"/>
                </a:cubicBezTo>
                <a:cubicBezTo>
                  <a:pt x="9042412" y="1376784"/>
                  <a:pt x="9035693" y="1362179"/>
                  <a:pt x="9024593" y="1349327"/>
                </a:cubicBezTo>
                <a:cubicBezTo>
                  <a:pt x="9013494" y="1336475"/>
                  <a:pt x="8999180" y="1330048"/>
                  <a:pt x="8981654" y="1330048"/>
                </a:cubicBezTo>
                <a:lnTo>
                  <a:pt x="8717012" y="1330048"/>
                </a:lnTo>
                <a:cubicBezTo>
                  <a:pt x="8666771" y="1330048"/>
                  <a:pt x="8645155" y="1358674"/>
                  <a:pt x="8652165" y="1415926"/>
                </a:cubicBezTo>
                <a:cubicBezTo>
                  <a:pt x="8654502" y="1440462"/>
                  <a:pt x="8653918" y="1467627"/>
                  <a:pt x="8650413" y="1497422"/>
                </a:cubicBezTo>
                <a:cubicBezTo>
                  <a:pt x="8646907" y="1527216"/>
                  <a:pt x="8641358" y="1555257"/>
                  <a:pt x="8633763" y="1581547"/>
                </a:cubicBezTo>
                <a:cubicBezTo>
                  <a:pt x="8626169" y="1607836"/>
                  <a:pt x="8616237" y="1630035"/>
                  <a:pt x="8603968" y="1648145"/>
                </a:cubicBezTo>
                <a:cubicBezTo>
                  <a:pt x="8591701" y="1666255"/>
                  <a:pt x="8577972" y="1675311"/>
                  <a:pt x="8562783" y="1675311"/>
                </a:cubicBezTo>
                <a:cubicBezTo>
                  <a:pt x="8546426" y="1675311"/>
                  <a:pt x="8532404" y="1667716"/>
                  <a:pt x="8520720" y="1652527"/>
                </a:cubicBezTo>
                <a:cubicBezTo>
                  <a:pt x="8509036" y="1637338"/>
                  <a:pt x="8499689" y="1618059"/>
                  <a:pt x="8492679" y="1594691"/>
                </a:cubicBezTo>
                <a:cubicBezTo>
                  <a:pt x="8485668" y="1571323"/>
                  <a:pt x="8480410" y="1545034"/>
                  <a:pt x="8476906" y="1515824"/>
                </a:cubicBezTo>
                <a:cubicBezTo>
                  <a:pt x="8473400" y="1486614"/>
                  <a:pt x="8471648" y="1458572"/>
                  <a:pt x="8471648" y="1431699"/>
                </a:cubicBezTo>
                <a:cubicBezTo>
                  <a:pt x="8471648" y="1382626"/>
                  <a:pt x="8477198" y="1340856"/>
                  <a:pt x="8488298" y="1306388"/>
                </a:cubicBezTo>
                <a:cubicBezTo>
                  <a:pt x="8499397" y="1271921"/>
                  <a:pt x="8514586" y="1243587"/>
                  <a:pt x="8533865" y="1221387"/>
                </a:cubicBezTo>
                <a:cubicBezTo>
                  <a:pt x="8553144" y="1199188"/>
                  <a:pt x="8575636" y="1183122"/>
                  <a:pt x="8601340" y="1173191"/>
                </a:cubicBezTo>
                <a:cubicBezTo>
                  <a:pt x="8627045" y="1163259"/>
                  <a:pt x="8654502" y="1158294"/>
                  <a:pt x="8683712" y="1158294"/>
                </a:cubicBezTo>
                <a:cubicBezTo>
                  <a:pt x="8718764" y="1158294"/>
                  <a:pt x="8751772" y="1163844"/>
                  <a:pt x="8782734" y="1174943"/>
                </a:cubicBezTo>
                <a:cubicBezTo>
                  <a:pt x="8813697" y="1186043"/>
                  <a:pt x="8840862" y="1196267"/>
                  <a:pt x="8864230" y="1205614"/>
                </a:cubicBezTo>
                <a:cubicBezTo>
                  <a:pt x="8872409" y="1209119"/>
                  <a:pt x="8881756" y="1210872"/>
                  <a:pt x="8892271" y="1210872"/>
                </a:cubicBezTo>
                <a:cubicBezTo>
                  <a:pt x="8910966" y="1210872"/>
                  <a:pt x="8927908" y="1203569"/>
                  <a:pt x="8943097" y="1188964"/>
                </a:cubicBezTo>
                <a:cubicBezTo>
                  <a:pt x="8958287" y="1174359"/>
                  <a:pt x="8965881" y="1153620"/>
                  <a:pt x="8965881" y="1126747"/>
                </a:cubicBezTo>
                <a:lnTo>
                  <a:pt x="8965881" y="947982"/>
                </a:lnTo>
                <a:cubicBezTo>
                  <a:pt x="8965881" y="930456"/>
                  <a:pt x="8965004" y="915559"/>
                  <a:pt x="8963252" y="903290"/>
                </a:cubicBezTo>
                <a:cubicBezTo>
                  <a:pt x="8961499" y="891022"/>
                  <a:pt x="8958286" y="880214"/>
                  <a:pt x="8953612" y="870867"/>
                </a:cubicBezTo>
                <a:cubicBezTo>
                  <a:pt x="8948939" y="861520"/>
                  <a:pt x="8942221" y="853049"/>
                  <a:pt x="8933458" y="845455"/>
                </a:cubicBezTo>
                <a:cubicBezTo>
                  <a:pt x="8924694" y="837860"/>
                  <a:pt x="8913303" y="830557"/>
                  <a:pt x="8899282" y="823547"/>
                </a:cubicBezTo>
                <a:cubicBezTo>
                  <a:pt x="8885261" y="816537"/>
                  <a:pt x="8866859" y="810110"/>
                  <a:pt x="8844075" y="804269"/>
                </a:cubicBezTo>
                <a:cubicBezTo>
                  <a:pt x="8821291" y="798427"/>
                  <a:pt x="8796755" y="793169"/>
                  <a:pt x="8770466" y="788495"/>
                </a:cubicBezTo>
                <a:cubicBezTo>
                  <a:pt x="8744177" y="783821"/>
                  <a:pt x="8717596" y="780316"/>
                  <a:pt x="8690723" y="777979"/>
                </a:cubicBezTo>
                <a:cubicBezTo>
                  <a:pt x="8663850" y="775643"/>
                  <a:pt x="8638729" y="774474"/>
                  <a:pt x="8615360" y="774474"/>
                </a:cubicBezTo>
                <a:close/>
                <a:moveTo>
                  <a:pt x="6995654" y="774474"/>
                </a:moveTo>
                <a:cubicBezTo>
                  <a:pt x="6975791" y="774474"/>
                  <a:pt x="6957096" y="780608"/>
                  <a:pt x="6939570" y="792877"/>
                </a:cubicBezTo>
                <a:cubicBezTo>
                  <a:pt x="6922044" y="805145"/>
                  <a:pt x="6912112" y="820042"/>
                  <a:pt x="6909776" y="837568"/>
                </a:cubicBezTo>
                <a:cubicBezTo>
                  <a:pt x="6900429" y="938050"/>
                  <a:pt x="6893419" y="1040577"/>
                  <a:pt x="6888745" y="1145149"/>
                </a:cubicBezTo>
                <a:cubicBezTo>
                  <a:pt x="6884072" y="1249721"/>
                  <a:pt x="6880858" y="1350495"/>
                  <a:pt x="6879106" y="1447473"/>
                </a:cubicBezTo>
                <a:cubicBezTo>
                  <a:pt x="6877353" y="1544450"/>
                  <a:pt x="6876477" y="1635293"/>
                  <a:pt x="6876477" y="1720002"/>
                </a:cubicBezTo>
                <a:cubicBezTo>
                  <a:pt x="6876477" y="1804711"/>
                  <a:pt x="6876477" y="1877444"/>
                  <a:pt x="6876477" y="1938201"/>
                </a:cubicBezTo>
                <a:cubicBezTo>
                  <a:pt x="6876477" y="1955727"/>
                  <a:pt x="6881150" y="1970624"/>
                  <a:pt x="6890498" y="1982892"/>
                </a:cubicBezTo>
                <a:cubicBezTo>
                  <a:pt x="6899845" y="1995160"/>
                  <a:pt x="6914450" y="2001294"/>
                  <a:pt x="6934312" y="2001294"/>
                </a:cubicBezTo>
                <a:lnTo>
                  <a:pt x="7202460" y="2001294"/>
                </a:lnTo>
                <a:cubicBezTo>
                  <a:pt x="7222324" y="2001294"/>
                  <a:pt x="7239265" y="1995744"/>
                  <a:pt x="7253286" y="1984644"/>
                </a:cubicBezTo>
                <a:cubicBezTo>
                  <a:pt x="7267306" y="1973545"/>
                  <a:pt x="7273149" y="1958063"/>
                  <a:pt x="7270812" y="1938201"/>
                </a:cubicBezTo>
                <a:cubicBezTo>
                  <a:pt x="7264970" y="1880949"/>
                  <a:pt x="7261173" y="1823113"/>
                  <a:pt x="7259420" y="1764693"/>
                </a:cubicBezTo>
                <a:cubicBezTo>
                  <a:pt x="7257667" y="1706273"/>
                  <a:pt x="7257084" y="1650482"/>
                  <a:pt x="7257667" y="1597320"/>
                </a:cubicBezTo>
                <a:cubicBezTo>
                  <a:pt x="7258252" y="1544158"/>
                  <a:pt x="7259420" y="1495669"/>
                  <a:pt x="7261173" y="1451854"/>
                </a:cubicBezTo>
                <a:cubicBezTo>
                  <a:pt x="7262925" y="1408039"/>
                  <a:pt x="7265554" y="1372111"/>
                  <a:pt x="7269060" y="1344069"/>
                </a:cubicBezTo>
                <a:lnTo>
                  <a:pt x="7305864" y="1344069"/>
                </a:lnTo>
                <a:lnTo>
                  <a:pt x="7458340" y="1938201"/>
                </a:lnTo>
                <a:cubicBezTo>
                  <a:pt x="7460677" y="1958063"/>
                  <a:pt x="7469440" y="1973545"/>
                  <a:pt x="7484629" y="1984644"/>
                </a:cubicBezTo>
                <a:cubicBezTo>
                  <a:pt x="7499818" y="1995744"/>
                  <a:pt x="7517344" y="2001294"/>
                  <a:pt x="7537207" y="2001294"/>
                </a:cubicBezTo>
                <a:lnTo>
                  <a:pt x="7789581" y="2001294"/>
                </a:lnTo>
                <a:cubicBezTo>
                  <a:pt x="7809444" y="2001294"/>
                  <a:pt x="7828138" y="1995160"/>
                  <a:pt x="7845664" y="1982892"/>
                </a:cubicBezTo>
                <a:cubicBezTo>
                  <a:pt x="7863190" y="1970624"/>
                  <a:pt x="7873122" y="1955727"/>
                  <a:pt x="7875459" y="1938201"/>
                </a:cubicBezTo>
                <a:cubicBezTo>
                  <a:pt x="7885974" y="1837718"/>
                  <a:pt x="7893570" y="1735191"/>
                  <a:pt x="7898242" y="1630619"/>
                </a:cubicBezTo>
                <a:cubicBezTo>
                  <a:pt x="7902916" y="1526047"/>
                  <a:pt x="7906130" y="1425273"/>
                  <a:pt x="7907882" y="1328296"/>
                </a:cubicBezTo>
                <a:cubicBezTo>
                  <a:pt x="7909634" y="1231319"/>
                  <a:pt x="7910219" y="1140476"/>
                  <a:pt x="7909634" y="1055767"/>
                </a:cubicBezTo>
                <a:cubicBezTo>
                  <a:pt x="7909050" y="971058"/>
                  <a:pt x="7908758" y="898325"/>
                  <a:pt x="7908758" y="837568"/>
                </a:cubicBezTo>
                <a:cubicBezTo>
                  <a:pt x="7908758" y="820042"/>
                  <a:pt x="7904084" y="805145"/>
                  <a:pt x="7894738" y="792877"/>
                </a:cubicBezTo>
                <a:cubicBezTo>
                  <a:pt x="7885390" y="780608"/>
                  <a:pt x="7870786" y="774474"/>
                  <a:pt x="7850922" y="774474"/>
                </a:cubicBezTo>
                <a:lnTo>
                  <a:pt x="7582774" y="774474"/>
                </a:lnTo>
                <a:cubicBezTo>
                  <a:pt x="7562912" y="774474"/>
                  <a:pt x="7545970" y="780316"/>
                  <a:pt x="7531950" y="792000"/>
                </a:cubicBezTo>
                <a:cubicBezTo>
                  <a:pt x="7517928" y="803684"/>
                  <a:pt x="7512086" y="818873"/>
                  <a:pt x="7514423" y="837568"/>
                </a:cubicBezTo>
                <a:cubicBezTo>
                  <a:pt x="7519097" y="894820"/>
                  <a:pt x="7522602" y="952655"/>
                  <a:pt x="7524938" y="1011075"/>
                </a:cubicBezTo>
                <a:cubicBezTo>
                  <a:pt x="7527276" y="1069495"/>
                  <a:pt x="7528444" y="1125286"/>
                  <a:pt x="7528444" y="1178449"/>
                </a:cubicBezTo>
                <a:cubicBezTo>
                  <a:pt x="7528444" y="1231611"/>
                  <a:pt x="7527276" y="1280099"/>
                  <a:pt x="7524938" y="1323914"/>
                </a:cubicBezTo>
                <a:cubicBezTo>
                  <a:pt x="7522602" y="1367729"/>
                  <a:pt x="7520265" y="1403658"/>
                  <a:pt x="7517928" y="1431699"/>
                </a:cubicBezTo>
                <a:lnTo>
                  <a:pt x="7479371" y="1431699"/>
                </a:lnTo>
                <a:lnTo>
                  <a:pt x="7326895" y="837568"/>
                </a:lnTo>
                <a:cubicBezTo>
                  <a:pt x="7324558" y="817705"/>
                  <a:pt x="7315796" y="802224"/>
                  <a:pt x="7300606" y="791124"/>
                </a:cubicBezTo>
                <a:cubicBezTo>
                  <a:pt x="7285416" y="780024"/>
                  <a:pt x="7267891" y="774474"/>
                  <a:pt x="7248028" y="774474"/>
                </a:cubicBezTo>
                <a:close/>
                <a:moveTo>
                  <a:pt x="4789130" y="774474"/>
                </a:moveTo>
                <a:cubicBezTo>
                  <a:pt x="4772773" y="774474"/>
                  <a:pt x="4758752" y="780608"/>
                  <a:pt x="4747068" y="792877"/>
                </a:cubicBezTo>
                <a:cubicBezTo>
                  <a:pt x="4735384" y="805145"/>
                  <a:pt x="4728374" y="820042"/>
                  <a:pt x="4726037" y="837568"/>
                </a:cubicBezTo>
                <a:cubicBezTo>
                  <a:pt x="4716690" y="925198"/>
                  <a:pt x="4709679" y="1006986"/>
                  <a:pt x="4705006" y="1082932"/>
                </a:cubicBezTo>
                <a:cubicBezTo>
                  <a:pt x="4700332" y="1158878"/>
                  <a:pt x="4696826" y="1231903"/>
                  <a:pt x="4694490" y="1302007"/>
                </a:cubicBezTo>
                <a:lnTo>
                  <a:pt x="4661190" y="1302007"/>
                </a:lnTo>
                <a:cubicBezTo>
                  <a:pt x="4630812" y="1302007"/>
                  <a:pt x="4615623" y="1316612"/>
                  <a:pt x="4615623" y="1345822"/>
                </a:cubicBezTo>
                <a:lnTo>
                  <a:pt x="4615623" y="1450978"/>
                </a:lnTo>
                <a:cubicBezTo>
                  <a:pt x="4615623" y="1481356"/>
                  <a:pt x="4630812" y="1496545"/>
                  <a:pt x="4661190" y="1496545"/>
                </a:cubicBezTo>
                <a:lnTo>
                  <a:pt x="4689232" y="1496545"/>
                </a:lnTo>
                <a:cubicBezTo>
                  <a:pt x="4686896" y="1588849"/>
                  <a:pt x="4686311" y="1671513"/>
                  <a:pt x="4687480" y="1744538"/>
                </a:cubicBezTo>
                <a:cubicBezTo>
                  <a:pt x="4688648" y="1817563"/>
                  <a:pt x="4688648" y="1882117"/>
                  <a:pt x="4687480" y="1938201"/>
                </a:cubicBezTo>
                <a:cubicBezTo>
                  <a:pt x="4687480" y="1955727"/>
                  <a:pt x="4693614" y="1970624"/>
                  <a:pt x="4705882" y="1982892"/>
                </a:cubicBezTo>
                <a:cubicBezTo>
                  <a:pt x="4718150" y="1995160"/>
                  <a:pt x="4733047" y="2001294"/>
                  <a:pt x="4750573" y="2001294"/>
                </a:cubicBezTo>
                <a:lnTo>
                  <a:pt x="5167692" y="2001294"/>
                </a:lnTo>
                <a:cubicBezTo>
                  <a:pt x="5235459" y="2001294"/>
                  <a:pt x="5298553" y="1989610"/>
                  <a:pt x="5356972" y="1966242"/>
                </a:cubicBezTo>
                <a:cubicBezTo>
                  <a:pt x="5415392" y="1942874"/>
                  <a:pt x="5465926" y="1906946"/>
                  <a:pt x="5508573" y="1858457"/>
                </a:cubicBezTo>
                <a:cubicBezTo>
                  <a:pt x="5551219" y="1809969"/>
                  <a:pt x="5584518" y="1748920"/>
                  <a:pt x="5608470" y="1675311"/>
                </a:cubicBezTo>
                <a:cubicBezTo>
                  <a:pt x="5632424" y="1601701"/>
                  <a:pt x="5644400" y="1514656"/>
                  <a:pt x="5644400" y="1414173"/>
                </a:cubicBezTo>
                <a:cubicBezTo>
                  <a:pt x="5644400" y="1311354"/>
                  <a:pt x="5631546" y="1219927"/>
                  <a:pt x="5605842" y="1139891"/>
                </a:cubicBezTo>
                <a:cubicBezTo>
                  <a:pt x="5580137" y="1059856"/>
                  <a:pt x="5543624" y="992965"/>
                  <a:pt x="5496304" y="939219"/>
                </a:cubicBezTo>
                <a:cubicBezTo>
                  <a:pt x="5448984" y="885472"/>
                  <a:pt x="5391732" y="844578"/>
                  <a:pt x="5324550" y="816537"/>
                </a:cubicBezTo>
                <a:cubicBezTo>
                  <a:pt x="5257366" y="788495"/>
                  <a:pt x="5182882" y="774474"/>
                  <a:pt x="5101093" y="774474"/>
                </a:cubicBezTo>
                <a:close/>
                <a:moveTo>
                  <a:pt x="3867720" y="774474"/>
                </a:moveTo>
                <a:cubicBezTo>
                  <a:pt x="3816310" y="774474"/>
                  <a:pt x="3790606" y="802516"/>
                  <a:pt x="3790606" y="858599"/>
                </a:cubicBezTo>
                <a:cubicBezTo>
                  <a:pt x="3790606" y="883135"/>
                  <a:pt x="3790021" y="921401"/>
                  <a:pt x="3788853" y="973394"/>
                </a:cubicBezTo>
                <a:cubicBezTo>
                  <a:pt x="3787685" y="1025388"/>
                  <a:pt x="3786516" y="1084392"/>
                  <a:pt x="3785348" y="1150407"/>
                </a:cubicBezTo>
                <a:cubicBezTo>
                  <a:pt x="3784180" y="1216421"/>
                  <a:pt x="3782719" y="1286525"/>
                  <a:pt x="3780966" y="1360719"/>
                </a:cubicBezTo>
                <a:cubicBezTo>
                  <a:pt x="3779214" y="1434912"/>
                  <a:pt x="3777754" y="1507061"/>
                  <a:pt x="3776585" y="1577165"/>
                </a:cubicBezTo>
                <a:cubicBezTo>
                  <a:pt x="3775416" y="1647269"/>
                  <a:pt x="3774248" y="1712115"/>
                  <a:pt x="3773080" y="1771704"/>
                </a:cubicBezTo>
                <a:cubicBezTo>
                  <a:pt x="3771911" y="1831292"/>
                  <a:pt x="3771327" y="1879781"/>
                  <a:pt x="3771327" y="1917169"/>
                </a:cubicBezTo>
                <a:cubicBezTo>
                  <a:pt x="3771327" y="1942874"/>
                  <a:pt x="3777754" y="1963321"/>
                  <a:pt x="3790606" y="1978510"/>
                </a:cubicBezTo>
                <a:cubicBezTo>
                  <a:pt x="3803458" y="1993700"/>
                  <a:pt x="3822737" y="2001294"/>
                  <a:pt x="3848441" y="2001294"/>
                </a:cubicBezTo>
                <a:lnTo>
                  <a:pt x="4104321" y="2001294"/>
                </a:lnTo>
                <a:cubicBezTo>
                  <a:pt x="4130026" y="2001294"/>
                  <a:pt x="4149304" y="1993700"/>
                  <a:pt x="4162157" y="1978510"/>
                </a:cubicBezTo>
                <a:cubicBezTo>
                  <a:pt x="4175010" y="1963321"/>
                  <a:pt x="4181436" y="1942874"/>
                  <a:pt x="4181436" y="1917169"/>
                </a:cubicBezTo>
                <a:cubicBezTo>
                  <a:pt x="4181436" y="1879781"/>
                  <a:pt x="4180851" y="1831292"/>
                  <a:pt x="4179683" y="1771704"/>
                </a:cubicBezTo>
                <a:cubicBezTo>
                  <a:pt x="4178515" y="1712115"/>
                  <a:pt x="4177346" y="1647269"/>
                  <a:pt x="4176178" y="1577165"/>
                </a:cubicBezTo>
                <a:cubicBezTo>
                  <a:pt x="4175010" y="1507061"/>
                  <a:pt x="4173549" y="1434912"/>
                  <a:pt x="4171796" y="1360719"/>
                </a:cubicBezTo>
                <a:cubicBezTo>
                  <a:pt x="4170044" y="1286525"/>
                  <a:pt x="4168583" y="1216421"/>
                  <a:pt x="4167415" y="1150407"/>
                </a:cubicBezTo>
                <a:cubicBezTo>
                  <a:pt x="4166246" y="1084392"/>
                  <a:pt x="4165078" y="1025388"/>
                  <a:pt x="4163910" y="973394"/>
                </a:cubicBezTo>
                <a:cubicBezTo>
                  <a:pt x="4162741" y="921401"/>
                  <a:pt x="4162157" y="883135"/>
                  <a:pt x="4162157" y="858599"/>
                </a:cubicBezTo>
                <a:cubicBezTo>
                  <a:pt x="4162157" y="802516"/>
                  <a:pt x="4136452" y="774474"/>
                  <a:pt x="4085043" y="774474"/>
                </a:cubicBezTo>
                <a:close/>
                <a:moveTo>
                  <a:pt x="1664397" y="774474"/>
                </a:moveTo>
                <a:cubicBezTo>
                  <a:pt x="1646871" y="774474"/>
                  <a:pt x="1632558" y="780608"/>
                  <a:pt x="1621459" y="792877"/>
                </a:cubicBezTo>
                <a:cubicBezTo>
                  <a:pt x="1610359" y="805145"/>
                  <a:pt x="1603640" y="820042"/>
                  <a:pt x="1601304" y="837568"/>
                </a:cubicBezTo>
                <a:cubicBezTo>
                  <a:pt x="1583778" y="966092"/>
                  <a:pt x="1570633" y="1083224"/>
                  <a:pt x="1561870" y="1188964"/>
                </a:cubicBezTo>
                <a:cubicBezTo>
                  <a:pt x="1553107" y="1294704"/>
                  <a:pt x="1546389" y="1391974"/>
                  <a:pt x="1541715" y="1480772"/>
                </a:cubicBezTo>
                <a:cubicBezTo>
                  <a:pt x="1537042" y="1569570"/>
                  <a:pt x="1534413" y="1651358"/>
                  <a:pt x="1533829" y="1726136"/>
                </a:cubicBezTo>
                <a:cubicBezTo>
                  <a:pt x="1533244" y="1800914"/>
                  <a:pt x="1532952" y="1871602"/>
                  <a:pt x="1532952" y="1938201"/>
                </a:cubicBezTo>
                <a:cubicBezTo>
                  <a:pt x="1532952" y="1955727"/>
                  <a:pt x="1539086" y="1970624"/>
                  <a:pt x="1551355" y="1982892"/>
                </a:cubicBezTo>
                <a:cubicBezTo>
                  <a:pt x="1563623" y="1995160"/>
                  <a:pt x="1578520" y="2001294"/>
                  <a:pt x="1596046" y="2001294"/>
                </a:cubicBezTo>
                <a:lnTo>
                  <a:pt x="1864194" y="2001294"/>
                </a:lnTo>
                <a:cubicBezTo>
                  <a:pt x="1881720" y="2001294"/>
                  <a:pt x="1896909" y="1995452"/>
                  <a:pt x="1909761" y="1983768"/>
                </a:cubicBezTo>
                <a:cubicBezTo>
                  <a:pt x="1922614" y="1972084"/>
                  <a:pt x="1928456" y="1956895"/>
                  <a:pt x="1927287" y="1938201"/>
                </a:cubicBezTo>
                <a:cubicBezTo>
                  <a:pt x="1923782" y="1864591"/>
                  <a:pt x="1921445" y="1793903"/>
                  <a:pt x="1920277" y="1726136"/>
                </a:cubicBezTo>
                <a:cubicBezTo>
                  <a:pt x="1919109" y="1658369"/>
                  <a:pt x="1918524" y="1592938"/>
                  <a:pt x="1918524" y="1529845"/>
                </a:cubicBezTo>
                <a:lnTo>
                  <a:pt x="2121826" y="1529845"/>
                </a:lnTo>
                <a:cubicBezTo>
                  <a:pt x="2122994" y="1592938"/>
                  <a:pt x="2122702" y="1658369"/>
                  <a:pt x="2120950" y="1726136"/>
                </a:cubicBezTo>
                <a:cubicBezTo>
                  <a:pt x="2119197" y="1793903"/>
                  <a:pt x="2116568" y="1864591"/>
                  <a:pt x="2113063" y="1938201"/>
                </a:cubicBezTo>
                <a:cubicBezTo>
                  <a:pt x="2111895" y="1956895"/>
                  <a:pt x="2118029" y="1972084"/>
                  <a:pt x="2131465" y="1983768"/>
                </a:cubicBezTo>
                <a:cubicBezTo>
                  <a:pt x="2144902" y="1995452"/>
                  <a:pt x="2159799" y="2001294"/>
                  <a:pt x="2176157" y="2001294"/>
                </a:cubicBezTo>
                <a:lnTo>
                  <a:pt x="2444304" y="2001294"/>
                </a:lnTo>
                <a:cubicBezTo>
                  <a:pt x="2461830" y="2001294"/>
                  <a:pt x="2476727" y="1995160"/>
                  <a:pt x="2488996" y="1982892"/>
                </a:cubicBezTo>
                <a:cubicBezTo>
                  <a:pt x="2501264" y="1970624"/>
                  <a:pt x="2507398" y="1955727"/>
                  <a:pt x="2507398" y="1938201"/>
                </a:cubicBezTo>
                <a:cubicBezTo>
                  <a:pt x="2507398" y="1871602"/>
                  <a:pt x="2507106" y="1800914"/>
                  <a:pt x="2506522" y="1726136"/>
                </a:cubicBezTo>
                <a:cubicBezTo>
                  <a:pt x="2505937" y="1651358"/>
                  <a:pt x="2503308" y="1569570"/>
                  <a:pt x="2498635" y="1480772"/>
                </a:cubicBezTo>
                <a:cubicBezTo>
                  <a:pt x="2493961" y="1391974"/>
                  <a:pt x="2487243" y="1294704"/>
                  <a:pt x="2478480" y="1188964"/>
                </a:cubicBezTo>
                <a:cubicBezTo>
                  <a:pt x="2469717" y="1083224"/>
                  <a:pt x="2456572" y="966092"/>
                  <a:pt x="2439046" y="837568"/>
                </a:cubicBezTo>
                <a:cubicBezTo>
                  <a:pt x="2436710" y="820042"/>
                  <a:pt x="2429991" y="805145"/>
                  <a:pt x="2418892" y="792877"/>
                </a:cubicBezTo>
                <a:cubicBezTo>
                  <a:pt x="2407792" y="780608"/>
                  <a:pt x="2393479" y="774474"/>
                  <a:pt x="2375953" y="774474"/>
                </a:cubicBezTo>
                <a:lnTo>
                  <a:pt x="2151620" y="774474"/>
                </a:lnTo>
                <a:cubicBezTo>
                  <a:pt x="2134094" y="774474"/>
                  <a:pt x="2118613" y="780608"/>
                  <a:pt x="2105176" y="792877"/>
                </a:cubicBezTo>
                <a:cubicBezTo>
                  <a:pt x="2091740" y="805145"/>
                  <a:pt x="2086190" y="820042"/>
                  <a:pt x="2088527" y="837568"/>
                </a:cubicBezTo>
                <a:cubicBezTo>
                  <a:pt x="2093200" y="904167"/>
                  <a:pt x="2099042" y="987123"/>
                  <a:pt x="2106053" y="1086437"/>
                </a:cubicBezTo>
                <a:cubicBezTo>
                  <a:pt x="2113063" y="1185751"/>
                  <a:pt x="2117736" y="1301423"/>
                  <a:pt x="2120073" y="1433452"/>
                </a:cubicBezTo>
                <a:lnTo>
                  <a:pt x="1920277" y="1433452"/>
                </a:lnTo>
                <a:cubicBezTo>
                  <a:pt x="1922614" y="1301423"/>
                  <a:pt x="1927579" y="1185751"/>
                  <a:pt x="1935174" y="1086437"/>
                </a:cubicBezTo>
                <a:cubicBezTo>
                  <a:pt x="1942769" y="987123"/>
                  <a:pt x="1948903" y="904167"/>
                  <a:pt x="1953576" y="837568"/>
                </a:cubicBezTo>
                <a:cubicBezTo>
                  <a:pt x="1954745" y="820042"/>
                  <a:pt x="1948611" y="805145"/>
                  <a:pt x="1935174" y="792877"/>
                </a:cubicBezTo>
                <a:cubicBezTo>
                  <a:pt x="1921737" y="780608"/>
                  <a:pt x="1906840" y="774474"/>
                  <a:pt x="1890483" y="774474"/>
                </a:cubicBezTo>
                <a:close/>
                <a:moveTo>
                  <a:pt x="626706" y="774474"/>
                </a:moveTo>
                <a:cubicBezTo>
                  <a:pt x="610348" y="774474"/>
                  <a:pt x="596327" y="780608"/>
                  <a:pt x="584643" y="792877"/>
                </a:cubicBezTo>
                <a:cubicBezTo>
                  <a:pt x="572959" y="805145"/>
                  <a:pt x="565949" y="820042"/>
                  <a:pt x="563612" y="837568"/>
                </a:cubicBezTo>
                <a:cubicBezTo>
                  <a:pt x="550760" y="967260"/>
                  <a:pt x="541705" y="1087021"/>
                  <a:pt x="536447" y="1196851"/>
                </a:cubicBezTo>
                <a:cubicBezTo>
                  <a:pt x="531189" y="1306680"/>
                  <a:pt x="527976" y="1407163"/>
                  <a:pt x="526808" y="1498298"/>
                </a:cubicBezTo>
                <a:cubicBezTo>
                  <a:pt x="525639" y="1589433"/>
                  <a:pt x="525347" y="1671513"/>
                  <a:pt x="525931" y="1744538"/>
                </a:cubicBezTo>
                <a:cubicBezTo>
                  <a:pt x="526515" y="1817563"/>
                  <a:pt x="526223" y="1882117"/>
                  <a:pt x="525055" y="1938201"/>
                </a:cubicBezTo>
                <a:cubicBezTo>
                  <a:pt x="525055" y="1955727"/>
                  <a:pt x="531189" y="1970624"/>
                  <a:pt x="543457" y="1982892"/>
                </a:cubicBezTo>
                <a:cubicBezTo>
                  <a:pt x="555725" y="1995160"/>
                  <a:pt x="570623" y="2001294"/>
                  <a:pt x="588149" y="2001294"/>
                </a:cubicBezTo>
                <a:lnTo>
                  <a:pt x="856296" y="2001294"/>
                </a:lnTo>
                <a:cubicBezTo>
                  <a:pt x="873822" y="2001294"/>
                  <a:pt x="889304" y="1995452"/>
                  <a:pt x="902740" y="1983768"/>
                </a:cubicBezTo>
                <a:cubicBezTo>
                  <a:pt x="916177" y="1972084"/>
                  <a:pt x="921727" y="1956895"/>
                  <a:pt x="919390" y="1938201"/>
                </a:cubicBezTo>
                <a:cubicBezTo>
                  <a:pt x="914716" y="1879781"/>
                  <a:pt x="911503" y="1822237"/>
                  <a:pt x="909751" y="1765569"/>
                </a:cubicBezTo>
                <a:cubicBezTo>
                  <a:pt x="907998" y="1708902"/>
                  <a:pt x="907122" y="1651943"/>
                  <a:pt x="907122" y="1594691"/>
                </a:cubicBezTo>
                <a:cubicBezTo>
                  <a:pt x="907122" y="1571323"/>
                  <a:pt x="910919" y="1554381"/>
                  <a:pt x="918514" y="1543866"/>
                </a:cubicBezTo>
                <a:cubicBezTo>
                  <a:pt x="926108" y="1533350"/>
                  <a:pt x="934579" y="1528092"/>
                  <a:pt x="943926" y="1528092"/>
                </a:cubicBezTo>
                <a:cubicBezTo>
                  <a:pt x="953273" y="1528092"/>
                  <a:pt x="962037" y="1532766"/>
                  <a:pt x="970215" y="1542113"/>
                </a:cubicBezTo>
                <a:cubicBezTo>
                  <a:pt x="978394" y="1551460"/>
                  <a:pt x="984820" y="1564897"/>
                  <a:pt x="989494" y="1582423"/>
                </a:cubicBezTo>
                <a:cubicBezTo>
                  <a:pt x="995336" y="1606959"/>
                  <a:pt x="1001470" y="1634417"/>
                  <a:pt x="1007896" y="1664795"/>
                </a:cubicBezTo>
                <a:cubicBezTo>
                  <a:pt x="1014322" y="1695173"/>
                  <a:pt x="1020457" y="1726136"/>
                  <a:pt x="1026298" y="1757683"/>
                </a:cubicBezTo>
                <a:cubicBezTo>
                  <a:pt x="1032141" y="1789230"/>
                  <a:pt x="1036814" y="1820776"/>
                  <a:pt x="1040319" y="1852323"/>
                </a:cubicBezTo>
                <a:cubicBezTo>
                  <a:pt x="1043824" y="1883870"/>
                  <a:pt x="1046161" y="1912496"/>
                  <a:pt x="1047330" y="1938201"/>
                </a:cubicBezTo>
                <a:cubicBezTo>
                  <a:pt x="1048498" y="1956895"/>
                  <a:pt x="1054924" y="1972084"/>
                  <a:pt x="1066608" y="1983768"/>
                </a:cubicBezTo>
                <a:cubicBezTo>
                  <a:pt x="1078292" y="1995452"/>
                  <a:pt x="1092897" y="2001294"/>
                  <a:pt x="1110423" y="2001294"/>
                </a:cubicBezTo>
                <a:lnTo>
                  <a:pt x="1371561" y="2001294"/>
                </a:lnTo>
                <a:cubicBezTo>
                  <a:pt x="1389087" y="2001294"/>
                  <a:pt x="1403984" y="1995160"/>
                  <a:pt x="1416252" y="1982892"/>
                </a:cubicBezTo>
                <a:cubicBezTo>
                  <a:pt x="1428520" y="1970624"/>
                  <a:pt x="1434654" y="1955727"/>
                  <a:pt x="1434654" y="1938201"/>
                </a:cubicBezTo>
                <a:cubicBezTo>
                  <a:pt x="1434654" y="1873939"/>
                  <a:pt x="1424723" y="1812598"/>
                  <a:pt x="1404860" y="1754178"/>
                </a:cubicBezTo>
                <a:cubicBezTo>
                  <a:pt x="1384997" y="1695758"/>
                  <a:pt x="1357832" y="1644348"/>
                  <a:pt x="1323364" y="1599949"/>
                </a:cubicBezTo>
                <a:cubicBezTo>
                  <a:pt x="1288896" y="1555550"/>
                  <a:pt x="1248294" y="1519913"/>
                  <a:pt x="1201558" y="1493040"/>
                </a:cubicBezTo>
                <a:cubicBezTo>
                  <a:pt x="1154823" y="1466167"/>
                  <a:pt x="1105166" y="1452730"/>
                  <a:pt x="1052588" y="1452730"/>
                </a:cubicBezTo>
                <a:lnTo>
                  <a:pt x="1052588" y="1419431"/>
                </a:lnTo>
                <a:cubicBezTo>
                  <a:pt x="1108671" y="1419431"/>
                  <a:pt x="1160957" y="1401321"/>
                  <a:pt x="1209445" y="1365100"/>
                </a:cubicBezTo>
                <a:cubicBezTo>
                  <a:pt x="1257934" y="1328880"/>
                  <a:pt x="1300580" y="1282728"/>
                  <a:pt x="1337385" y="1226645"/>
                </a:cubicBezTo>
                <a:cubicBezTo>
                  <a:pt x="1374190" y="1170562"/>
                  <a:pt x="1403108" y="1108052"/>
                  <a:pt x="1424139" y="1039117"/>
                </a:cubicBezTo>
                <a:cubicBezTo>
                  <a:pt x="1445170" y="970181"/>
                  <a:pt x="1455686" y="902998"/>
                  <a:pt x="1455686" y="837568"/>
                </a:cubicBezTo>
                <a:cubicBezTo>
                  <a:pt x="1455686" y="820042"/>
                  <a:pt x="1449551" y="805145"/>
                  <a:pt x="1437283" y="792877"/>
                </a:cubicBezTo>
                <a:cubicBezTo>
                  <a:pt x="1425015" y="780608"/>
                  <a:pt x="1410118" y="774474"/>
                  <a:pt x="1392592" y="774474"/>
                </a:cubicBezTo>
                <a:lnTo>
                  <a:pt x="1131455" y="774474"/>
                </a:lnTo>
                <a:cubicBezTo>
                  <a:pt x="1113929" y="774474"/>
                  <a:pt x="1099324" y="780316"/>
                  <a:pt x="1087640" y="792000"/>
                </a:cubicBezTo>
                <a:cubicBezTo>
                  <a:pt x="1075956" y="803684"/>
                  <a:pt x="1069529" y="818873"/>
                  <a:pt x="1068361" y="837568"/>
                </a:cubicBezTo>
                <a:cubicBezTo>
                  <a:pt x="1067193" y="863273"/>
                  <a:pt x="1064272" y="893359"/>
                  <a:pt x="1059598" y="927827"/>
                </a:cubicBezTo>
                <a:cubicBezTo>
                  <a:pt x="1054924" y="962295"/>
                  <a:pt x="1049374" y="998807"/>
                  <a:pt x="1042948" y="1037364"/>
                </a:cubicBezTo>
                <a:cubicBezTo>
                  <a:pt x="1036522" y="1075921"/>
                  <a:pt x="1029219" y="1114479"/>
                  <a:pt x="1021041" y="1153036"/>
                </a:cubicBezTo>
                <a:cubicBezTo>
                  <a:pt x="1012862" y="1191593"/>
                  <a:pt x="1004683" y="1227229"/>
                  <a:pt x="996504" y="1259944"/>
                </a:cubicBezTo>
                <a:cubicBezTo>
                  <a:pt x="990662" y="1283312"/>
                  <a:pt x="983068" y="1300838"/>
                  <a:pt x="973720" y="1312522"/>
                </a:cubicBezTo>
                <a:cubicBezTo>
                  <a:pt x="964373" y="1324206"/>
                  <a:pt x="955026" y="1330048"/>
                  <a:pt x="945679" y="1330048"/>
                </a:cubicBezTo>
                <a:cubicBezTo>
                  <a:pt x="936332" y="1330048"/>
                  <a:pt x="929029" y="1324206"/>
                  <a:pt x="923771" y="1312522"/>
                </a:cubicBezTo>
                <a:cubicBezTo>
                  <a:pt x="918514" y="1300838"/>
                  <a:pt x="917053" y="1283312"/>
                  <a:pt x="919390" y="1259944"/>
                </a:cubicBezTo>
                <a:cubicBezTo>
                  <a:pt x="925232" y="1183998"/>
                  <a:pt x="931366" y="1110973"/>
                  <a:pt x="937792" y="1040869"/>
                </a:cubicBezTo>
                <a:cubicBezTo>
                  <a:pt x="944218" y="970765"/>
                  <a:pt x="951521" y="902998"/>
                  <a:pt x="959700" y="837568"/>
                </a:cubicBezTo>
                <a:cubicBezTo>
                  <a:pt x="962037" y="820042"/>
                  <a:pt x="956195" y="805145"/>
                  <a:pt x="942174" y="792877"/>
                </a:cubicBezTo>
                <a:cubicBezTo>
                  <a:pt x="928153" y="780608"/>
                  <a:pt x="912964" y="774474"/>
                  <a:pt x="896606" y="774474"/>
                </a:cubicBezTo>
                <a:close/>
                <a:moveTo>
                  <a:pt x="6246226" y="751690"/>
                </a:moveTo>
                <a:cubicBezTo>
                  <a:pt x="6159765" y="751690"/>
                  <a:pt x="6082651" y="760161"/>
                  <a:pt x="6014884" y="777103"/>
                </a:cubicBezTo>
                <a:cubicBezTo>
                  <a:pt x="5947116" y="794045"/>
                  <a:pt x="5889865" y="825592"/>
                  <a:pt x="5843128" y="871744"/>
                </a:cubicBezTo>
                <a:cubicBezTo>
                  <a:pt x="5796392" y="917895"/>
                  <a:pt x="5760757" y="982449"/>
                  <a:pt x="5736220" y="1065406"/>
                </a:cubicBezTo>
                <a:cubicBezTo>
                  <a:pt x="5711684" y="1148362"/>
                  <a:pt x="5699416" y="1255271"/>
                  <a:pt x="5699416" y="1386132"/>
                </a:cubicBezTo>
                <a:cubicBezTo>
                  <a:pt x="5699416" y="1518161"/>
                  <a:pt x="5711684" y="1625654"/>
                  <a:pt x="5736220" y="1708610"/>
                </a:cubicBezTo>
                <a:cubicBezTo>
                  <a:pt x="5760757" y="1791566"/>
                  <a:pt x="5796392" y="1856120"/>
                  <a:pt x="5843128" y="1902272"/>
                </a:cubicBezTo>
                <a:cubicBezTo>
                  <a:pt x="5889864" y="1948424"/>
                  <a:pt x="5947116" y="1979971"/>
                  <a:pt x="6014884" y="1996913"/>
                </a:cubicBezTo>
                <a:cubicBezTo>
                  <a:pt x="6082650" y="2013854"/>
                  <a:pt x="6159766" y="2022325"/>
                  <a:pt x="6246226" y="2022325"/>
                </a:cubicBezTo>
                <a:cubicBezTo>
                  <a:pt x="6332688" y="2022325"/>
                  <a:pt x="6409802" y="2013854"/>
                  <a:pt x="6477570" y="1996913"/>
                </a:cubicBezTo>
                <a:cubicBezTo>
                  <a:pt x="6545337" y="1979971"/>
                  <a:pt x="6602588" y="1948424"/>
                  <a:pt x="6649324" y="1902272"/>
                </a:cubicBezTo>
                <a:cubicBezTo>
                  <a:pt x="6696060" y="1856120"/>
                  <a:pt x="6731697" y="1791566"/>
                  <a:pt x="6756233" y="1708610"/>
                </a:cubicBezTo>
                <a:cubicBezTo>
                  <a:pt x="6780770" y="1625654"/>
                  <a:pt x="6793038" y="1518161"/>
                  <a:pt x="6793038" y="1386132"/>
                </a:cubicBezTo>
                <a:cubicBezTo>
                  <a:pt x="6793038" y="1255271"/>
                  <a:pt x="6780770" y="1148362"/>
                  <a:pt x="6756233" y="1065406"/>
                </a:cubicBezTo>
                <a:cubicBezTo>
                  <a:pt x="6731697" y="982449"/>
                  <a:pt x="6696060" y="917895"/>
                  <a:pt x="6649324" y="871744"/>
                </a:cubicBezTo>
                <a:cubicBezTo>
                  <a:pt x="6602588" y="825592"/>
                  <a:pt x="6545338" y="794045"/>
                  <a:pt x="6477570" y="777103"/>
                </a:cubicBezTo>
                <a:cubicBezTo>
                  <a:pt x="6409802" y="760161"/>
                  <a:pt x="6332688" y="751690"/>
                  <a:pt x="6246226" y="751690"/>
                </a:cubicBezTo>
                <a:close/>
                <a:moveTo>
                  <a:pt x="3489844" y="639524"/>
                </a:moveTo>
                <a:cubicBezTo>
                  <a:pt x="3472318" y="639524"/>
                  <a:pt x="3458297" y="645658"/>
                  <a:pt x="3447782" y="657926"/>
                </a:cubicBezTo>
                <a:cubicBezTo>
                  <a:pt x="3437266" y="670195"/>
                  <a:pt x="3433177" y="682755"/>
                  <a:pt x="3435514" y="695607"/>
                </a:cubicBezTo>
                <a:cubicBezTo>
                  <a:pt x="3436682" y="703786"/>
                  <a:pt x="3436390" y="712257"/>
                  <a:pt x="3434637" y="721020"/>
                </a:cubicBezTo>
                <a:cubicBezTo>
                  <a:pt x="3432885" y="729783"/>
                  <a:pt x="3429379" y="738254"/>
                  <a:pt x="3424122" y="746433"/>
                </a:cubicBezTo>
                <a:cubicBezTo>
                  <a:pt x="3418864" y="754611"/>
                  <a:pt x="3411269" y="761330"/>
                  <a:pt x="3401338" y="766587"/>
                </a:cubicBezTo>
                <a:cubicBezTo>
                  <a:pt x="3391407" y="771845"/>
                  <a:pt x="3378262" y="774474"/>
                  <a:pt x="3361904" y="774474"/>
                </a:cubicBezTo>
                <a:cubicBezTo>
                  <a:pt x="3299979" y="759285"/>
                  <a:pt x="3226370" y="751690"/>
                  <a:pt x="3141077" y="751690"/>
                </a:cubicBezTo>
                <a:cubicBezTo>
                  <a:pt x="3054615" y="751690"/>
                  <a:pt x="2977501" y="760161"/>
                  <a:pt x="2909734" y="777103"/>
                </a:cubicBezTo>
                <a:cubicBezTo>
                  <a:pt x="2841966" y="794045"/>
                  <a:pt x="2784715" y="825592"/>
                  <a:pt x="2737979" y="871744"/>
                </a:cubicBezTo>
                <a:cubicBezTo>
                  <a:pt x="2691243" y="917895"/>
                  <a:pt x="2655607" y="982449"/>
                  <a:pt x="2631071" y="1065406"/>
                </a:cubicBezTo>
                <a:cubicBezTo>
                  <a:pt x="2606534" y="1148362"/>
                  <a:pt x="2594266" y="1255271"/>
                  <a:pt x="2594266" y="1386132"/>
                </a:cubicBezTo>
                <a:cubicBezTo>
                  <a:pt x="2594266" y="1518161"/>
                  <a:pt x="2606534" y="1625654"/>
                  <a:pt x="2631071" y="1708610"/>
                </a:cubicBezTo>
                <a:cubicBezTo>
                  <a:pt x="2655607" y="1791566"/>
                  <a:pt x="2691243" y="1856120"/>
                  <a:pt x="2737979" y="1902272"/>
                </a:cubicBezTo>
                <a:cubicBezTo>
                  <a:pt x="2784715" y="1948424"/>
                  <a:pt x="2841966" y="1979971"/>
                  <a:pt x="2909734" y="1996913"/>
                </a:cubicBezTo>
                <a:cubicBezTo>
                  <a:pt x="2977501" y="2013854"/>
                  <a:pt x="3054615" y="2022325"/>
                  <a:pt x="3141077" y="2022325"/>
                </a:cubicBezTo>
                <a:cubicBezTo>
                  <a:pt x="3227538" y="2022325"/>
                  <a:pt x="3304653" y="2013854"/>
                  <a:pt x="3372420" y="1996913"/>
                </a:cubicBezTo>
                <a:cubicBezTo>
                  <a:pt x="3440187" y="1979971"/>
                  <a:pt x="3497439" y="1948424"/>
                  <a:pt x="3544175" y="1902272"/>
                </a:cubicBezTo>
                <a:cubicBezTo>
                  <a:pt x="3590911" y="1856120"/>
                  <a:pt x="3626547" y="1791566"/>
                  <a:pt x="3651084" y="1708610"/>
                </a:cubicBezTo>
                <a:cubicBezTo>
                  <a:pt x="3675620" y="1625654"/>
                  <a:pt x="3687888" y="1518161"/>
                  <a:pt x="3687888" y="1386132"/>
                </a:cubicBezTo>
                <a:cubicBezTo>
                  <a:pt x="3687888" y="1269292"/>
                  <a:pt x="3678249" y="1172607"/>
                  <a:pt x="3658970" y="1096076"/>
                </a:cubicBezTo>
                <a:cubicBezTo>
                  <a:pt x="3639692" y="1019546"/>
                  <a:pt x="3611942" y="956745"/>
                  <a:pt x="3575722" y="907672"/>
                </a:cubicBezTo>
                <a:cubicBezTo>
                  <a:pt x="3609605" y="887809"/>
                  <a:pt x="3634142" y="860060"/>
                  <a:pt x="3649331" y="824423"/>
                </a:cubicBezTo>
                <a:cubicBezTo>
                  <a:pt x="3664520" y="788787"/>
                  <a:pt x="3672115" y="745848"/>
                  <a:pt x="3672115" y="695607"/>
                </a:cubicBezTo>
                <a:cubicBezTo>
                  <a:pt x="3672115" y="681586"/>
                  <a:pt x="3668317" y="668734"/>
                  <a:pt x="3660723" y="657050"/>
                </a:cubicBezTo>
                <a:cubicBezTo>
                  <a:pt x="3653128" y="645366"/>
                  <a:pt x="3640568" y="639524"/>
                  <a:pt x="3623042" y="639524"/>
                </a:cubicBezTo>
                <a:close/>
                <a:moveTo>
                  <a:pt x="6244912" y="475656"/>
                </a:moveTo>
                <a:cubicBezTo>
                  <a:pt x="6232936" y="475656"/>
                  <a:pt x="6221106" y="478869"/>
                  <a:pt x="6209422" y="485295"/>
                </a:cubicBezTo>
                <a:cubicBezTo>
                  <a:pt x="6177876" y="503990"/>
                  <a:pt x="6145744" y="522392"/>
                  <a:pt x="6113029" y="540502"/>
                </a:cubicBezTo>
                <a:cubicBezTo>
                  <a:pt x="6080314" y="558612"/>
                  <a:pt x="6048183" y="577599"/>
                  <a:pt x="6016636" y="597462"/>
                </a:cubicBezTo>
                <a:cubicBezTo>
                  <a:pt x="5994436" y="610314"/>
                  <a:pt x="5983337" y="625211"/>
                  <a:pt x="5983337" y="642153"/>
                </a:cubicBezTo>
                <a:cubicBezTo>
                  <a:pt x="5983337" y="659095"/>
                  <a:pt x="5988010" y="676913"/>
                  <a:pt x="5997358" y="695607"/>
                </a:cubicBezTo>
                <a:cubicBezTo>
                  <a:pt x="6006704" y="715470"/>
                  <a:pt x="6018096" y="724817"/>
                  <a:pt x="6031534" y="723649"/>
                </a:cubicBezTo>
                <a:cubicBezTo>
                  <a:pt x="6044970" y="722480"/>
                  <a:pt x="6059867" y="718975"/>
                  <a:pt x="6076224" y="713133"/>
                </a:cubicBezTo>
                <a:lnTo>
                  <a:pt x="6246226" y="651792"/>
                </a:lnTo>
                <a:lnTo>
                  <a:pt x="6414476" y="713133"/>
                </a:lnTo>
                <a:cubicBezTo>
                  <a:pt x="6430834" y="718975"/>
                  <a:pt x="6445730" y="722480"/>
                  <a:pt x="6459168" y="723649"/>
                </a:cubicBezTo>
                <a:cubicBezTo>
                  <a:pt x="6472604" y="724817"/>
                  <a:pt x="6483996" y="715470"/>
                  <a:pt x="6493344" y="695607"/>
                </a:cubicBezTo>
                <a:cubicBezTo>
                  <a:pt x="6502690" y="676913"/>
                  <a:pt x="6507364" y="659095"/>
                  <a:pt x="6507364" y="642153"/>
                </a:cubicBezTo>
                <a:cubicBezTo>
                  <a:pt x="6507364" y="625211"/>
                  <a:pt x="6496264" y="610314"/>
                  <a:pt x="6474065" y="597462"/>
                </a:cubicBezTo>
                <a:cubicBezTo>
                  <a:pt x="6442518" y="577599"/>
                  <a:pt x="6410387" y="558612"/>
                  <a:pt x="6377672" y="540502"/>
                </a:cubicBezTo>
                <a:cubicBezTo>
                  <a:pt x="6344956" y="522392"/>
                  <a:pt x="6312826" y="503990"/>
                  <a:pt x="6281278" y="485295"/>
                </a:cubicBezTo>
                <a:cubicBezTo>
                  <a:pt x="6269010" y="478869"/>
                  <a:pt x="6256888" y="475656"/>
                  <a:pt x="6244912" y="475656"/>
                </a:cubicBezTo>
                <a:close/>
                <a:moveTo>
                  <a:pt x="3186645" y="392407"/>
                </a:moveTo>
                <a:cubicBezTo>
                  <a:pt x="3145751" y="392407"/>
                  <a:pt x="3112743" y="397957"/>
                  <a:pt x="3087623" y="409057"/>
                </a:cubicBezTo>
                <a:cubicBezTo>
                  <a:pt x="3062502" y="420157"/>
                  <a:pt x="3045268" y="429212"/>
                  <a:pt x="3035921" y="436222"/>
                </a:cubicBezTo>
                <a:cubicBezTo>
                  <a:pt x="3026574" y="443233"/>
                  <a:pt x="3020147" y="449659"/>
                  <a:pt x="3016642" y="455501"/>
                </a:cubicBezTo>
                <a:cubicBezTo>
                  <a:pt x="3013137" y="461343"/>
                  <a:pt x="3011385" y="471274"/>
                  <a:pt x="3011385" y="485295"/>
                </a:cubicBezTo>
                <a:lnTo>
                  <a:pt x="3011385" y="550141"/>
                </a:lnTo>
                <a:cubicBezTo>
                  <a:pt x="3011385" y="570004"/>
                  <a:pt x="3020731" y="579936"/>
                  <a:pt x="3039427" y="579936"/>
                </a:cubicBezTo>
                <a:cubicBezTo>
                  <a:pt x="3042932" y="579936"/>
                  <a:pt x="3047605" y="578183"/>
                  <a:pt x="3053447" y="574678"/>
                </a:cubicBezTo>
                <a:cubicBezTo>
                  <a:pt x="3079152" y="559489"/>
                  <a:pt x="3099891" y="546344"/>
                  <a:pt x="3115665" y="535244"/>
                </a:cubicBezTo>
                <a:cubicBezTo>
                  <a:pt x="3131438" y="524144"/>
                  <a:pt x="3146335" y="524436"/>
                  <a:pt x="3160355" y="536120"/>
                </a:cubicBezTo>
                <a:cubicBezTo>
                  <a:pt x="3174377" y="548973"/>
                  <a:pt x="3178466" y="561241"/>
                  <a:pt x="3172624" y="572925"/>
                </a:cubicBezTo>
                <a:cubicBezTo>
                  <a:pt x="3166782" y="584609"/>
                  <a:pt x="3158019" y="596293"/>
                  <a:pt x="3146335" y="607977"/>
                </a:cubicBezTo>
                <a:cubicBezTo>
                  <a:pt x="3134651" y="619661"/>
                  <a:pt x="3123259" y="631637"/>
                  <a:pt x="3112159" y="643906"/>
                </a:cubicBezTo>
                <a:cubicBezTo>
                  <a:pt x="3101059" y="656174"/>
                  <a:pt x="3096678" y="669318"/>
                  <a:pt x="3099014" y="683339"/>
                </a:cubicBezTo>
                <a:cubicBezTo>
                  <a:pt x="3101351" y="692686"/>
                  <a:pt x="3105149" y="699989"/>
                  <a:pt x="3110407" y="705247"/>
                </a:cubicBezTo>
                <a:cubicBezTo>
                  <a:pt x="3115665" y="710504"/>
                  <a:pt x="3129393" y="713133"/>
                  <a:pt x="3151593" y="713133"/>
                </a:cubicBezTo>
                <a:cubicBezTo>
                  <a:pt x="3164445" y="713133"/>
                  <a:pt x="3174668" y="711673"/>
                  <a:pt x="3182263" y="708752"/>
                </a:cubicBezTo>
                <a:cubicBezTo>
                  <a:pt x="3189857" y="705831"/>
                  <a:pt x="3196576" y="702033"/>
                  <a:pt x="3202418" y="697360"/>
                </a:cubicBezTo>
                <a:cubicBezTo>
                  <a:pt x="3208260" y="692686"/>
                  <a:pt x="3214102" y="687720"/>
                  <a:pt x="3219944" y="682463"/>
                </a:cubicBezTo>
                <a:cubicBezTo>
                  <a:pt x="3225786" y="677205"/>
                  <a:pt x="3233965" y="672239"/>
                  <a:pt x="3244480" y="667566"/>
                </a:cubicBezTo>
                <a:cubicBezTo>
                  <a:pt x="3256164" y="662892"/>
                  <a:pt x="3268140" y="657050"/>
                  <a:pt x="3280409" y="650040"/>
                </a:cubicBezTo>
                <a:cubicBezTo>
                  <a:pt x="3292677" y="643029"/>
                  <a:pt x="3304069" y="633974"/>
                  <a:pt x="3314585" y="622874"/>
                </a:cubicBezTo>
                <a:cubicBezTo>
                  <a:pt x="3325100" y="611775"/>
                  <a:pt x="3333571" y="598338"/>
                  <a:pt x="3339997" y="582565"/>
                </a:cubicBezTo>
                <a:cubicBezTo>
                  <a:pt x="3346423" y="566791"/>
                  <a:pt x="3349636" y="546636"/>
                  <a:pt x="3349636" y="522100"/>
                </a:cubicBezTo>
                <a:cubicBezTo>
                  <a:pt x="3349636" y="497563"/>
                  <a:pt x="3344963" y="477116"/>
                  <a:pt x="3335615" y="460759"/>
                </a:cubicBezTo>
                <a:cubicBezTo>
                  <a:pt x="3326268" y="444401"/>
                  <a:pt x="3313708" y="431257"/>
                  <a:pt x="3297935" y="421325"/>
                </a:cubicBezTo>
                <a:cubicBezTo>
                  <a:pt x="3282161" y="411394"/>
                  <a:pt x="3264635" y="404091"/>
                  <a:pt x="3245357" y="399418"/>
                </a:cubicBezTo>
                <a:cubicBezTo>
                  <a:pt x="3226078" y="394744"/>
                  <a:pt x="3206507" y="392407"/>
                  <a:pt x="3186645" y="392407"/>
                </a:cubicBezTo>
                <a:close/>
                <a:moveTo>
                  <a:pt x="0" y="0"/>
                </a:moveTo>
                <a:lnTo>
                  <a:pt x="9601200" y="0"/>
                </a:lnTo>
                <a:lnTo>
                  <a:pt x="9601200" y="2743200"/>
                </a:lnTo>
                <a:lnTo>
                  <a:pt x="0" y="2743200"/>
                </a:lnTo>
                <a:close/>
              </a:path>
            </a:pathLst>
          </a:custGeom>
          <a:solidFill>
            <a:srgbClr val="EFEEB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/>
            <a:endParaRPr lang="en-US" sz="9200">
              <a:solidFill>
                <a:srgbClr val="3E5257"/>
              </a:solidFill>
              <a:latin typeface="TH Gyoza Black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ỗ cái tay lên đi">
            <a:hlinkClick r:id="" action="ppaction://media"/>
            <a:extLst>
              <a:ext uri="{FF2B5EF4-FFF2-40B4-BE49-F238E27FC236}">
                <a16:creationId xmlns:a16="http://schemas.microsoft.com/office/drawing/2014/main" id="{72F19F44-6A18-52C5-DDDE-D95C22BA6A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5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75441" y="5467648"/>
            <a:ext cx="9841119" cy="2115841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0"/>
                </a:lnTo>
                <a:lnTo>
                  <a:pt x="0" y="3173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175441" y="5580658"/>
            <a:ext cx="9841119" cy="2115841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1"/>
                </a:lnTo>
                <a:lnTo>
                  <a:pt x="0" y="31737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276071" y="1216388"/>
            <a:ext cx="7639859" cy="4364270"/>
          </a:xfrm>
          <a:custGeom>
            <a:avLst/>
            <a:gdLst/>
            <a:ahLst/>
            <a:cxnLst/>
            <a:rect l="l" t="t" r="r" b="b"/>
            <a:pathLst>
              <a:path w="11459789" h="6546405">
                <a:moveTo>
                  <a:pt x="0" y="0"/>
                </a:moveTo>
                <a:lnTo>
                  <a:pt x="11459790" y="0"/>
                </a:lnTo>
                <a:lnTo>
                  <a:pt x="11459790" y="6546404"/>
                </a:lnTo>
                <a:lnTo>
                  <a:pt x="0" y="65464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490660" y="1246865"/>
            <a:ext cx="1906640" cy="2182135"/>
          </a:xfrm>
          <a:custGeom>
            <a:avLst/>
            <a:gdLst/>
            <a:ahLst/>
            <a:cxnLst/>
            <a:rect l="l" t="t" r="r" b="b"/>
            <a:pathLst>
              <a:path w="2859960" h="3273202">
                <a:moveTo>
                  <a:pt x="0" y="0"/>
                </a:moveTo>
                <a:lnTo>
                  <a:pt x="2859960" y="0"/>
                </a:lnTo>
                <a:lnTo>
                  <a:pt x="2859960" y="3273202"/>
                </a:lnTo>
                <a:lnTo>
                  <a:pt x="0" y="32732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466884" y="-720495"/>
            <a:ext cx="2477698" cy="2372396"/>
          </a:xfrm>
          <a:custGeom>
            <a:avLst/>
            <a:gdLst/>
            <a:ahLst/>
            <a:cxnLst/>
            <a:rect l="l" t="t" r="r" b="b"/>
            <a:pathLst>
              <a:path w="3716547" h="3558594">
                <a:moveTo>
                  <a:pt x="0" y="0"/>
                </a:moveTo>
                <a:lnTo>
                  <a:pt x="3716547" y="0"/>
                </a:lnTo>
                <a:lnTo>
                  <a:pt x="3716547" y="3558594"/>
                </a:lnTo>
                <a:lnTo>
                  <a:pt x="0" y="355859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015903" y="4936556"/>
            <a:ext cx="3226929" cy="2471289"/>
          </a:xfrm>
          <a:custGeom>
            <a:avLst/>
            <a:gdLst/>
            <a:ahLst/>
            <a:cxnLst/>
            <a:rect l="l" t="t" r="r" b="b"/>
            <a:pathLst>
              <a:path w="4840393" h="3706934">
                <a:moveTo>
                  <a:pt x="0" y="0"/>
                </a:moveTo>
                <a:lnTo>
                  <a:pt x="4840393" y="0"/>
                </a:lnTo>
                <a:lnTo>
                  <a:pt x="4840393" y="3706934"/>
                </a:lnTo>
                <a:lnTo>
                  <a:pt x="0" y="370693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flipH="1">
            <a:off x="-1050831" y="4936556"/>
            <a:ext cx="3226929" cy="2471289"/>
          </a:xfrm>
          <a:custGeom>
            <a:avLst/>
            <a:gdLst/>
            <a:ahLst/>
            <a:cxnLst/>
            <a:rect l="l" t="t" r="r" b="b"/>
            <a:pathLst>
              <a:path w="4840393" h="3706934">
                <a:moveTo>
                  <a:pt x="4840393" y="0"/>
                </a:moveTo>
                <a:lnTo>
                  <a:pt x="0" y="0"/>
                </a:lnTo>
                <a:lnTo>
                  <a:pt x="0" y="3706934"/>
                </a:lnTo>
                <a:lnTo>
                  <a:pt x="4840393" y="3706934"/>
                </a:lnTo>
                <a:lnTo>
                  <a:pt x="4840393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17108" y="5597683"/>
            <a:ext cx="997746" cy="1149035"/>
          </a:xfrm>
          <a:custGeom>
            <a:avLst/>
            <a:gdLst/>
            <a:ahLst/>
            <a:cxnLst/>
            <a:rect l="l" t="t" r="r" b="b"/>
            <a:pathLst>
              <a:path w="1496619" h="1723553">
                <a:moveTo>
                  <a:pt x="0" y="0"/>
                </a:moveTo>
                <a:lnTo>
                  <a:pt x="1496619" y="0"/>
                </a:lnTo>
                <a:lnTo>
                  <a:pt x="1496619" y="1723554"/>
                </a:lnTo>
                <a:lnTo>
                  <a:pt x="0" y="1723554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0466884" y="5036618"/>
            <a:ext cx="997746" cy="1149035"/>
          </a:xfrm>
          <a:custGeom>
            <a:avLst/>
            <a:gdLst/>
            <a:ahLst/>
            <a:cxnLst/>
            <a:rect l="l" t="t" r="r" b="b"/>
            <a:pathLst>
              <a:path w="1496619" h="1723553">
                <a:moveTo>
                  <a:pt x="0" y="0"/>
                </a:moveTo>
                <a:lnTo>
                  <a:pt x="1496619" y="0"/>
                </a:lnTo>
                <a:lnTo>
                  <a:pt x="1496619" y="1723553"/>
                </a:lnTo>
                <a:lnTo>
                  <a:pt x="0" y="172355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917107" y="438360"/>
            <a:ext cx="1752227" cy="611089"/>
          </a:xfrm>
          <a:custGeom>
            <a:avLst/>
            <a:gdLst/>
            <a:ahLst/>
            <a:cxnLst/>
            <a:rect l="l" t="t" r="r" b="b"/>
            <a:pathLst>
              <a:path w="2628340" h="916634">
                <a:moveTo>
                  <a:pt x="0" y="0"/>
                </a:moveTo>
                <a:lnTo>
                  <a:pt x="2628340" y="0"/>
                </a:lnTo>
                <a:lnTo>
                  <a:pt x="2628340" y="916634"/>
                </a:lnTo>
                <a:lnTo>
                  <a:pt x="0" y="91663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5400000">
            <a:off x="8616110" y="-309802"/>
            <a:ext cx="1524336" cy="775506"/>
          </a:xfrm>
          <a:custGeom>
            <a:avLst/>
            <a:gdLst/>
            <a:ahLst/>
            <a:cxnLst/>
            <a:rect l="l" t="t" r="r" b="b"/>
            <a:pathLst>
              <a:path w="2286504" h="1163259">
                <a:moveTo>
                  <a:pt x="0" y="0"/>
                </a:moveTo>
                <a:lnTo>
                  <a:pt x="2286504" y="0"/>
                </a:lnTo>
                <a:lnTo>
                  <a:pt x="2286504" y="1163259"/>
                </a:lnTo>
                <a:lnTo>
                  <a:pt x="0" y="116325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-490660" y="4125588"/>
            <a:ext cx="1524336" cy="775506"/>
          </a:xfrm>
          <a:custGeom>
            <a:avLst/>
            <a:gdLst/>
            <a:ahLst/>
            <a:cxnLst/>
            <a:rect l="l" t="t" r="r" b="b"/>
            <a:pathLst>
              <a:path w="2286504" h="1163259">
                <a:moveTo>
                  <a:pt x="0" y="0"/>
                </a:moveTo>
                <a:lnTo>
                  <a:pt x="2286504" y="0"/>
                </a:lnTo>
                <a:lnTo>
                  <a:pt x="2286504" y="1163259"/>
                </a:lnTo>
                <a:lnTo>
                  <a:pt x="0" y="1163259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5439113" y="5762274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441132" y="237318"/>
            <a:ext cx="1309736" cy="456771"/>
          </a:xfrm>
          <a:custGeom>
            <a:avLst/>
            <a:gdLst/>
            <a:ahLst/>
            <a:cxnLst/>
            <a:rect l="l" t="t" r="r" b="b"/>
            <a:pathLst>
              <a:path w="1964604" h="685156">
                <a:moveTo>
                  <a:pt x="0" y="0"/>
                </a:moveTo>
                <a:lnTo>
                  <a:pt x="1964604" y="0"/>
                </a:lnTo>
                <a:lnTo>
                  <a:pt x="1964604" y="685156"/>
                </a:lnTo>
                <a:lnTo>
                  <a:pt x="0" y="68515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8082171" y="6185653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3162361" y="5996876"/>
            <a:ext cx="656887" cy="679831"/>
          </a:xfrm>
          <a:custGeom>
            <a:avLst/>
            <a:gdLst/>
            <a:ahLst/>
            <a:cxnLst/>
            <a:rect l="l" t="t" r="r" b="b"/>
            <a:pathLst>
              <a:path w="985330" h="1019746">
                <a:moveTo>
                  <a:pt x="0" y="0"/>
                </a:moveTo>
                <a:lnTo>
                  <a:pt x="985330" y="0"/>
                </a:lnTo>
                <a:lnTo>
                  <a:pt x="985330" y="1019746"/>
                </a:lnTo>
                <a:lnTo>
                  <a:pt x="0" y="1019746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751D83EA-90E5-A6A6-D8DD-A753CF252AC9}"/>
              </a:ext>
            </a:extLst>
          </p:cNvPr>
          <p:cNvSpPr txBox="1"/>
          <p:nvPr/>
        </p:nvSpPr>
        <p:spPr>
          <a:xfrm>
            <a:off x="0" y="-567267"/>
            <a:ext cx="423333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3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rcRect b="61062"/>
          <a:stretch>
            <a:fillRect/>
          </a:stretch>
        </p:blipFill>
        <p:spPr>
          <a:xfrm>
            <a:off x="3765628" y="1854200"/>
            <a:ext cx="4973430" cy="1100323"/>
          </a:xfrm>
          <a:prstGeom prst="rect">
            <a:avLst/>
          </a:prstGeom>
        </p:spPr>
      </p:pic>
      <p:sp>
        <p:nvSpPr>
          <p:cNvPr id="26" name="Hộp Văn bản 25">
            <a:extLst>
              <a:ext uri="{FF2B5EF4-FFF2-40B4-BE49-F238E27FC236}">
                <a16:creationId xmlns:a16="http://schemas.microsoft.com/office/drawing/2014/main" id="{E0CA00DB-D70F-818E-0AA3-99FD57484952}"/>
              </a:ext>
            </a:extLst>
          </p:cNvPr>
          <p:cNvSpPr txBox="1"/>
          <p:nvPr/>
        </p:nvSpPr>
        <p:spPr>
          <a:xfrm>
            <a:off x="2743200" y="3094223"/>
            <a:ext cx="692815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/>
            <a:r>
              <a:rPr lang="vi-VN" sz="4000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Tổng kết hoạt động tuần 4 và phương hướng hoạt động tuần 5</a:t>
            </a:r>
          </a:p>
        </p:txBody>
      </p:sp>
      <p:sp>
        <p:nvSpPr>
          <p:cNvPr id="24" name="Hộp Văn bản 23">
            <a:extLst>
              <a:ext uri="{FF2B5EF4-FFF2-40B4-BE49-F238E27FC236}">
                <a16:creationId xmlns:a16="http://schemas.microsoft.com/office/drawing/2014/main" id="{90646A9E-0EB5-C1FB-F703-20AAA14041ED}"/>
              </a:ext>
            </a:extLst>
          </p:cNvPr>
          <p:cNvSpPr txBox="1"/>
          <p:nvPr/>
        </p:nvSpPr>
        <p:spPr>
          <a:xfrm>
            <a:off x="3671745" y="1774853"/>
            <a:ext cx="5689600" cy="1292661"/>
          </a:xfrm>
          <a:custGeom>
            <a:avLst/>
            <a:gdLst/>
            <a:ahLst/>
            <a:cxnLst/>
            <a:rect l="l" t="t" r="r" b="b"/>
            <a:pathLst>
              <a:path w="9677400" h="2362200">
                <a:moveTo>
                  <a:pt x="5281299" y="1883407"/>
                </a:moveTo>
                <a:cubicBezTo>
                  <a:pt x="5259830" y="1883407"/>
                  <a:pt x="5241394" y="1891108"/>
                  <a:pt x="5225992" y="1906510"/>
                </a:cubicBezTo>
                <a:cubicBezTo>
                  <a:pt x="5210590" y="1921912"/>
                  <a:pt x="5202890" y="1940814"/>
                  <a:pt x="5202890" y="1963217"/>
                </a:cubicBezTo>
                <a:lnTo>
                  <a:pt x="5202890" y="2001022"/>
                </a:lnTo>
                <a:cubicBezTo>
                  <a:pt x="5202890" y="2023424"/>
                  <a:pt x="5210590" y="2042327"/>
                  <a:pt x="5225992" y="2057729"/>
                </a:cubicBezTo>
                <a:cubicBezTo>
                  <a:pt x="5241394" y="2073131"/>
                  <a:pt x="5259830" y="2080832"/>
                  <a:pt x="5281299" y="2080832"/>
                </a:cubicBezTo>
                <a:lnTo>
                  <a:pt x="5356909" y="2080832"/>
                </a:lnTo>
                <a:cubicBezTo>
                  <a:pt x="5378378" y="2080832"/>
                  <a:pt x="5396814" y="2073131"/>
                  <a:pt x="5412216" y="2057729"/>
                </a:cubicBezTo>
                <a:cubicBezTo>
                  <a:pt x="5427618" y="2042327"/>
                  <a:pt x="5435319" y="2023424"/>
                  <a:pt x="5435319" y="2001022"/>
                </a:cubicBezTo>
                <a:lnTo>
                  <a:pt x="5435319" y="1963217"/>
                </a:lnTo>
                <a:cubicBezTo>
                  <a:pt x="5435319" y="1940814"/>
                  <a:pt x="5427618" y="1921912"/>
                  <a:pt x="5412216" y="1906510"/>
                </a:cubicBezTo>
                <a:cubicBezTo>
                  <a:pt x="5396814" y="1891108"/>
                  <a:pt x="5378378" y="1883407"/>
                  <a:pt x="5356909" y="1883407"/>
                </a:cubicBezTo>
                <a:close/>
                <a:moveTo>
                  <a:pt x="2436144" y="1869405"/>
                </a:moveTo>
                <a:cubicBezTo>
                  <a:pt x="2414675" y="1869405"/>
                  <a:pt x="2396239" y="1877106"/>
                  <a:pt x="2380837" y="1892508"/>
                </a:cubicBezTo>
                <a:cubicBezTo>
                  <a:pt x="2365435" y="1907910"/>
                  <a:pt x="2357734" y="1926812"/>
                  <a:pt x="2357734" y="1949215"/>
                </a:cubicBezTo>
                <a:lnTo>
                  <a:pt x="2357734" y="1987020"/>
                </a:lnTo>
                <a:cubicBezTo>
                  <a:pt x="2357734" y="2009423"/>
                  <a:pt x="2365435" y="2028325"/>
                  <a:pt x="2380837" y="2043727"/>
                </a:cubicBezTo>
                <a:cubicBezTo>
                  <a:pt x="2396239" y="2059129"/>
                  <a:pt x="2414675" y="2066830"/>
                  <a:pt x="2436144" y="2066830"/>
                </a:cubicBezTo>
                <a:lnTo>
                  <a:pt x="2511753" y="2066830"/>
                </a:lnTo>
                <a:cubicBezTo>
                  <a:pt x="2533223" y="2066830"/>
                  <a:pt x="2551658" y="2059129"/>
                  <a:pt x="2567060" y="2043727"/>
                </a:cubicBezTo>
                <a:cubicBezTo>
                  <a:pt x="2582462" y="2028325"/>
                  <a:pt x="2590163" y="2009423"/>
                  <a:pt x="2590163" y="1987020"/>
                </a:cubicBezTo>
                <a:lnTo>
                  <a:pt x="2590163" y="1949215"/>
                </a:lnTo>
                <a:cubicBezTo>
                  <a:pt x="2590163" y="1926812"/>
                  <a:pt x="2582462" y="1907910"/>
                  <a:pt x="2567060" y="1892508"/>
                </a:cubicBezTo>
                <a:cubicBezTo>
                  <a:pt x="2551658" y="1877106"/>
                  <a:pt x="2533223" y="1869405"/>
                  <a:pt x="2511753" y="1869405"/>
                </a:cubicBezTo>
                <a:close/>
                <a:moveTo>
                  <a:pt x="2462747" y="1132913"/>
                </a:moveTo>
                <a:lnTo>
                  <a:pt x="2489351" y="1132913"/>
                </a:lnTo>
                <a:cubicBezTo>
                  <a:pt x="2495885" y="1167451"/>
                  <a:pt x="2502419" y="1204789"/>
                  <a:pt x="2508953" y="1244927"/>
                </a:cubicBezTo>
                <a:cubicBezTo>
                  <a:pt x="2514554" y="1279465"/>
                  <a:pt x="2520621" y="1319837"/>
                  <a:pt x="2527155" y="1366042"/>
                </a:cubicBezTo>
                <a:cubicBezTo>
                  <a:pt x="2533689" y="1412248"/>
                  <a:pt x="2539290" y="1461954"/>
                  <a:pt x="2543957" y="1515161"/>
                </a:cubicBezTo>
                <a:lnTo>
                  <a:pt x="2408140" y="1515161"/>
                </a:lnTo>
                <a:cubicBezTo>
                  <a:pt x="2412808" y="1461954"/>
                  <a:pt x="2418408" y="1412248"/>
                  <a:pt x="2424943" y="1366042"/>
                </a:cubicBezTo>
                <a:cubicBezTo>
                  <a:pt x="2431477" y="1319837"/>
                  <a:pt x="2437544" y="1279465"/>
                  <a:pt x="2443145" y="1244927"/>
                </a:cubicBezTo>
                <a:cubicBezTo>
                  <a:pt x="2449679" y="1204789"/>
                  <a:pt x="2456213" y="1167451"/>
                  <a:pt x="2462747" y="1132913"/>
                </a:cubicBezTo>
                <a:close/>
                <a:moveTo>
                  <a:pt x="5317704" y="1131513"/>
                </a:moveTo>
                <a:cubicBezTo>
                  <a:pt x="5355042" y="1131513"/>
                  <a:pt x="5382578" y="1146682"/>
                  <a:pt x="5400314" y="1177019"/>
                </a:cubicBezTo>
                <a:cubicBezTo>
                  <a:pt x="5418050" y="1207356"/>
                  <a:pt x="5426918" y="1260796"/>
                  <a:pt x="5426918" y="1337339"/>
                </a:cubicBezTo>
                <a:cubicBezTo>
                  <a:pt x="5426918" y="1375610"/>
                  <a:pt x="5424817" y="1408048"/>
                  <a:pt x="5420617" y="1434651"/>
                </a:cubicBezTo>
                <a:cubicBezTo>
                  <a:pt x="5416416" y="1461254"/>
                  <a:pt x="5409649" y="1482724"/>
                  <a:pt x="5400314" y="1499059"/>
                </a:cubicBezTo>
                <a:cubicBezTo>
                  <a:pt x="5390980" y="1515394"/>
                  <a:pt x="5379545" y="1527063"/>
                  <a:pt x="5366010" y="1534063"/>
                </a:cubicBezTo>
                <a:cubicBezTo>
                  <a:pt x="5352475" y="1541064"/>
                  <a:pt x="5336372" y="1544565"/>
                  <a:pt x="5317704" y="1544565"/>
                </a:cubicBezTo>
                <a:cubicBezTo>
                  <a:pt x="5299034" y="1544565"/>
                  <a:pt x="5282933" y="1541064"/>
                  <a:pt x="5269398" y="1534063"/>
                </a:cubicBezTo>
                <a:cubicBezTo>
                  <a:pt x="5255863" y="1527063"/>
                  <a:pt x="5244428" y="1515394"/>
                  <a:pt x="5235094" y="1499059"/>
                </a:cubicBezTo>
                <a:cubicBezTo>
                  <a:pt x="5225759" y="1482724"/>
                  <a:pt x="5218992" y="1461254"/>
                  <a:pt x="5214791" y="1434651"/>
                </a:cubicBezTo>
                <a:cubicBezTo>
                  <a:pt x="5210590" y="1408048"/>
                  <a:pt x="5208490" y="1375610"/>
                  <a:pt x="5208490" y="1337339"/>
                </a:cubicBezTo>
                <a:cubicBezTo>
                  <a:pt x="5208490" y="1260796"/>
                  <a:pt x="5217358" y="1207356"/>
                  <a:pt x="5235094" y="1177019"/>
                </a:cubicBezTo>
                <a:cubicBezTo>
                  <a:pt x="5252829" y="1146682"/>
                  <a:pt x="5280366" y="1131513"/>
                  <a:pt x="5317704" y="1131513"/>
                </a:cubicBezTo>
                <a:close/>
                <a:moveTo>
                  <a:pt x="1602954" y="1131513"/>
                </a:moveTo>
                <a:cubicBezTo>
                  <a:pt x="1640292" y="1131513"/>
                  <a:pt x="1667829" y="1146682"/>
                  <a:pt x="1685564" y="1177019"/>
                </a:cubicBezTo>
                <a:cubicBezTo>
                  <a:pt x="1703300" y="1207356"/>
                  <a:pt x="1712168" y="1260796"/>
                  <a:pt x="1712168" y="1337339"/>
                </a:cubicBezTo>
                <a:cubicBezTo>
                  <a:pt x="1712168" y="1375610"/>
                  <a:pt x="1710067" y="1408048"/>
                  <a:pt x="1705867" y="1434651"/>
                </a:cubicBezTo>
                <a:cubicBezTo>
                  <a:pt x="1701667" y="1461254"/>
                  <a:pt x="1694899" y="1482724"/>
                  <a:pt x="1685564" y="1499059"/>
                </a:cubicBezTo>
                <a:cubicBezTo>
                  <a:pt x="1676230" y="1515394"/>
                  <a:pt x="1664795" y="1527063"/>
                  <a:pt x="1651260" y="1534063"/>
                </a:cubicBezTo>
                <a:cubicBezTo>
                  <a:pt x="1637725" y="1541064"/>
                  <a:pt x="1621623" y="1544565"/>
                  <a:pt x="1602954" y="1544565"/>
                </a:cubicBezTo>
                <a:cubicBezTo>
                  <a:pt x="1584285" y="1544565"/>
                  <a:pt x="1568183" y="1541064"/>
                  <a:pt x="1554648" y="1534063"/>
                </a:cubicBezTo>
                <a:cubicBezTo>
                  <a:pt x="1541113" y="1527063"/>
                  <a:pt x="1529678" y="1515394"/>
                  <a:pt x="1520344" y="1499059"/>
                </a:cubicBezTo>
                <a:cubicBezTo>
                  <a:pt x="1511009" y="1482724"/>
                  <a:pt x="1504242" y="1461254"/>
                  <a:pt x="1500041" y="1434651"/>
                </a:cubicBezTo>
                <a:cubicBezTo>
                  <a:pt x="1495841" y="1408048"/>
                  <a:pt x="1493741" y="1375610"/>
                  <a:pt x="1493741" y="1337339"/>
                </a:cubicBezTo>
                <a:cubicBezTo>
                  <a:pt x="1493741" y="1260796"/>
                  <a:pt x="1502608" y="1207356"/>
                  <a:pt x="1520344" y="1177019"/>
                </a:cubicBezTo>
                <a:cubicBezTo>
                  <a:pt x="1538079" y="1146682"/>
                  <a:pt x="1565616" y="1131513"/>
                  <a:pt x="1602954" y="1131513"/>
                </a:cubicBezTo>
                <a:close/>
                <a:moveTo>
                  <a:pt x="4399418" y="1088108"/>
                </a:moveTo>
                <a:cubicBezTo>
                  <a:pt x="4419020" y="1089041"/>
                  <a:pt x="4436989" y="1096742"/>
                  <a:pt x="4453324" y="1111211"/>
                </a:cubicBezTo>
                <a:cubicBezTo>
                  <a:pt x="4469660" y="1125679"/>
                  <a:pt x="4483662" y="1144581"/>
                  <a:pt x="4495330" y="1167918"/>
                </a:cubicBezTo>
                <a:cubicBezTo>
                  <a:pt x="4506998" y="1191254"/>
                  <a:pt x="4515866" y="1217624"/>
                  <a:pt x="4521933" y="1247028"/>
                </a:cubicBezTo>
                <a:cubicBezTo>
                  <a:pt x="4528000" y="1276431"/>
                  <a:pt x="4531034" y="1307002"/>
                  <a:pt x="4531034" y="1338739"/>
                </a:cubicBezTo>
                <a:cubicBezTo>
                  <a:pt x="4531034" y="1367676"/>
                  <a:pt x="4527300" y="1396379"/>
                  <a:pt x="4519833" y="1424850"/>
                </a:cubicBezTo>
                <a:cubicBezTo>
                  <a:pt x="4512365" y="1453320"/>
                  <a:pt x="4501864" y="1478756"/>
                  <a:pt x="4488329" y="1501159"/>
                </a:cubicBezTo>
                <a:cubicBezTo>
                  <a:pt x="4474794" y="1523562"/>
                  <a:pt x="4458692" y="1541764"/>
                  <a:pt x="4440023" y="1555766"/>
                </a:cubicBezTo>
                <a:cubicBezTo>
                  <a:pt x="4421354" y="1569768"/>
                  <a:pt x="4400818" y="1576769"/>
                  <a:pt x="4378416" y="1576769"/>
                </a:cubicBezTo>
                <a:cubicBezTo>
                  <a:pt x="4376548" y="1526362"/>
                  <a:pt x="4376548" y="1475956"/>
                  <a:pt x="4378416" y="1425550"/>
                </a:cubicBezTo>
                <a:lnTo>
                  <a:pt x="4433022" y="1425550"/>
                </a:lnTo>
                <a:cubicBezTo>
                  <a:pt x="4444224" y="1425550"/>
                  <a:pt x="4453324" y="1422283"/>
                  <a:pt x="4460326" y="1415749"/>
                </a:cubicBezTo>
                <a:cubicBezTo>
                  <a:pt x="4467326" y="1409214"/>
                  <a:pt x="4470827" y="1400347"/>
                  <a:pt x="4470827" y="1389145"/>
                </a:cubicBezTo>
                <a:lnTo>
                  <a:pt x="4470827" y="1305135"/>
                </a:lnTo>
                <a:cubicBezTo>
                  <a:pt x="4470827" y="1294867"/>
                  <a:pt x="4467326" y="1286466"/>
                  <a:pt x="4460326" y="1279932"/>
                </a:cubicBezTo>
                <a:cubicBezTo>
                  <a:pt x="4453324" y="1273397"/>
                  <a:pt x="4444224" y="1270130"/>
                  <a:pt x="4433022" y="1270130"/>
                </a:cubicBezTo>
                <a:lnTo>
                  <a:pt x="4385416" y="1270130"/>
                </a:lnTo>
                <a:cubicBezTo>
                  <a:pt x="4387283" y="1239327"/>
                  <a:pt x="4389383" y="1208756"/>
                  <a:pt x="4391717" y="1178419"/>
                </a:cubicBezTo>
                <a:cubicBezTo>
                  <a:pt x="4394050" y="1148082"/>
                  <a:pt x="4396618" y="1117978"/>
                  <a:pt x="4399418" y="1088108"/>
                </a:cubicBezTo>
                <a:close/>
                <a:moveTo>
                  <a:pt x="7205312" y="848678"/>
                </a:moveTo>
                <a:cubicBezTo>
                  <a:pt x="7136236" y="848678"/>
                  <a:pt x="7071594" y="860346"/>
                  <a:pt x="7011387" y="883682"/>
                </a:cubicBezTo>
                <a:cubicBezTo>
                  <a:pt x="6951180" y="907018"/>
                  <a:pt x="6898673" y="940856"/>
                  <a:pt x="6853868" y="985195"/>
                </a:cubicBezTo>
                <a:cubicBezTo>
                  <a:pt x="6809062" y="1029534"/>
                  <a:pt x="6773824" y="1083440"/>
                  <a:pt x="6748154" y="1146915"/>
                </a:cubicBezTo>
                <a:cubicBezTo>
                  <a:pt x="6722484" y="1210390"/>
                  <a:pt x="6709650" y="1282265"/>
                  <a:pt x="6709650" y="1362542"/>
                </a:cubicBezTo>
                <a:cubicBezTo>
                  <a:pt x="6709650" y="1511894"/>
                  <a:pt x="6735553" y="1626942"/>
                  <a:pt x="6787359" y="1707685"/>
                </a:cubicBezTo>
                <a:cubicBezTo>
                  <a:pt x="6839166" y="1788429"/>
                  <a:pt x="6917342" y="1828800"/>
                  <a:pt x="7021888" y="1828800"/>
                </a:cubicBezTo>
                <a:cubicBezTo>
                  <a:pt x="7055492" y="1828800"/>
                  <a:pt x="7086063" y="1820166"/>
                  <a:pt x="7113600" y="1802897"/>
                </a:cubicBezTo>
                <a:cubicBezTo>
                  <a:pt x="7141137" y="1785628"/>
                  <a:pt x="7164940" y="1764159"/>
                  <a:pt x="7185009" y="1738489"/>
                </a:cubicBezTo>
                <a:cubicBezTo>
                  <a:pt x="7205078" y="1712819"/>
                  <a:pt x="7221180" y="1684816"/>
                  <a:pt x="7233315" y="1654478"/>
                </a:cubicBezTo>
                <a:cubicBezTo>
                  <a:pt x="7245450" y="1624141"/>
                  <a:pt x="7252917" y="1595438"/>
                  <a:pt x="7255718" y="1568368"/>
                </a:cubicBezTo>
                <a:lnTo>
                  <a:pt x="7283721" y="1568368"/>
                </a:lnTo>
                <a:cubicBezTo>
                  <a:pt x="7279987" y="1603839"/>
                  <a:pt x="7272986" y="1637910"/>
                  <a:pt x="7262718" y="1670580"/>
                </a:cubicBezTo>
                <a:cubicBezTo>
                  <a:pt x="7252450" y="1703251"/>
                  <a:pt x="7243582" y="1733122"/>
                  <a:pt x="7236116" y="1760192"/>
                </a:cubicBezTo>
                <a:cubicBezTo>
                  <a:pt x="7230514" y="1781661"/>
                  <a:pt x="7232148" y="1798463"/>
                  <a:pt x="7241016" y="1810598"/>
                </a:cubicBezTo>
                <a:cubicBezTo>
                  <a:pt x="7249883" y="1822733"/>
                  <a:pt x="7263652" y="1828800"/>
                  <a:pt x="7282321" y="1828800"/>
                </a:cubicBezTo>
                <a:lnTo>
                  <a:pt x="7511950" y="1828800"/>
                </a:lnTo>
                <a:cubicBezTo>
                  <a:pt x="7525018" y="1828800"/>
                  <a:pt x="7536453" y="1823900"/>
                  <a:pt x="7546254" y="1814098"/>
                </a:cubicBezTo>
                <a:cubicBezTo>
                  <a:pt x="7556055" y="1804297"/>
                  <a:pt x="7561422" y="1792396"/>
                  <a:pt x="7562356" y="1778394"/>
                </a:cubicBezTo>
                <a:cubicBezTo>
                  <a:pt x="7564222" y="1732655"/>
                  <a:pt x="7564922" y="1687616"/>
                  <a:pt x="7564456" y="1643277"/>
                </a:cubicBezTo>
                <a:cubicBezTo>
                  <a:pt x="7563990" y="1598938"/>
                  <a:pt x="7563056" y="1557633"/>
                  <a:pt x="7561656" y="1519362"/>
                </a:cubicBezTo>
                <a:cubicBezTo>
                  <a:pt x="7560256" y="1481090"/>
                  <a:pt x="7558388" y="1446552"/>
                  <a:pt x="7556055" y="1415749"/>
                </a:cubicBezTo>
                <a:cubicBezTo>
                  <a:pt x="7553721" y="1384945"/>
                  <a:pt x="7551155" y="1360675"/>
                  <a:pt x="7548354" y="1342940"/>
                </a:cubicBezTo>
                <a:cubicBezTo>
                  <a:pt x="7546487" y="1329871"/>
                  <a:pt x="7541120" y="1318203"/>
                  <a:pt x="7532252" y="1307935"/>
                </a:cubicBezTo>
                <a:cubicBezTo>
                  <a:pt x="7523384" y="1297667"/>
                  <a:pt x="7511950" y="1292533"/>
                  <a:pt x="7497948" y="1292533"/>
                </a:cubicBezTo>
                <a:lnTo>
                  <a:pt x="7286522" y="1292533"/>
                </a:lnTo>
                <a:cubicBezTo>
                  <a:pt x="7246382" y="1292533"/>
                  <a:pt x="7229114" y="1315403"/>
                  <a:pt x="7234716" y="1361142"/>
                </a:cubicBezTo>
                <a:cubicBezTo>
                  <a:pt x="7236582" y="1380744"/>
                  <a:pt x="7236116" y="1402447"/>
                  <a:pt x="7233315" y="1426250"/>
                </a:cubicBezTo>
                <a:cubicBezTo>
                  <a:pt x="7230514" y="1450053"/>
                  <a:pt x="7226080" y="1472456"/>
                  <a:pt x="7220014" y="1493458"/>
                </a:cubicBezTo>
                <a:cubicBezTo>
                  <a:pt x="7213946" y="1514461"/>
                  <a:pt x="7206012" y="1532196"/>
                  <a:pt x="7196210" y="1546665"/>
                </a:cubicBezTo>
                <a:cubicBezTo>
                  <a:pt x="7186409" y="1561133"/>
                  <a:pt x="7175441" y="1568368"/>
                  <a:pt x="7163306" y="1568368"/>
                </a:cubicBezTo>
                <a:cubicBezTo>
                  <a:pt x="7150238" y="1568368"/>
                  <a:pt x="7139036" y="1562300"/>
                  <a:pt x="7129702" y="1550165"/>
                </a:cubicBezTo>
                <a:cubicBezTo>
                  <a:pt x="7120367" y="1538030"/>
                  <a:pt x="7112900" y="1522629"/>
                  <a:pt x="7107300" y="1503960"/>
                </a:cubicBezTo>
                <a:cubicBezTo>
                  <a:pt x="7101698" y="1485291"/>
                  <a:pt x="7097498" y="1464288"/>
                  <a:pt x="7094698" y="1440952"/>
                </a:cubicBezTo>
                <a:cubicBezTo>
                  <a:pt x="7091898" y="1417615"/>
                  <a:pt x="7090497" y="1395213"/>
                  <a:pt x="7090497" y="1373743"/>
                </a:cubicBezTo>
                <a:cubicBezTo>
                  <a:pt x="7090497" y="1334538"/>
                  <a:pt x="7094931" y="1301168"/>
                  <a:pt x="7103799" y="1273631"/>
                </a:cubicBezTo>
                <a:cubicBezTo>
                  <a:pt x="7112666" y="1246094"/>
                  <a:pt x="7124801" y="1223458"/>
                  <a:pt x="7140203" y="1205722"/>
                </a:cubicBezTo>
                <a:cubicBezTo>
                  <a:pt x="7155605" y="1187987"/>
                  <a:pt x="7173574" y="1175152"/>
                  <a:pt x="7194110" y="1167218"/>
                </a:cubicBezTo>
                <a:cubicBezTo>
                  <a:pt x="7214646" y="1159283"/>
                  <a:pt x="7236582" y="1155316"/>
                  <a:pt x="7259918" y="1155316"/>
                </a:cubicBezTo>
                <a:cubicBezTo>
                  <a:pt x="7287922" y="1155316"/>
                  <a:pt x="7314292" y="1159750"/>
                  <a:pt x="7339028" y="1168618"/>
                </a:cubicBezTo>
                <a:cubicBezTo>
                  <a:pt x="7363764" y="1177485"/>
                  <a:pt x="7385467" y="1185653"/>
                  <a:pt x="7404136" y="1193121"/>
                </a:cubicBezTo>
                <a:cubicBezTo>
                  <a:pt x="7410670" y="1195921"/>
                  <a:pt x="7418138" y="1197321"/>
                  <a:pt x="7426539" y="1197321"/>
                </a:cubicBezTo>
                <a:cubicBezTo>
                  <a:pt x="7441474" y="1197321"/>
                  <a:pt x="7455009" y="1191487"/>
                  <a:pt x="7467144" y="1179819"/>
                </a:cubicBezTo>
                <a:cubicBezTo>
                  <a:pt x="7479279" y="1168151"/>
                  <a:pt x="7485346" y="1151582"/>
                  <a:pt x="7485346" y="1130113"/>
                </a:cubicBezTo>
                <a:lnTo>
                  <a:pt x="7485346" y="987295"/>
                </a:lnTo>
                <a:cubicBezTo>
                  <a:pt x="7485346" y="973293"/>
                  <a:pt x="7484646" y="961392"/>
                  <a:pt x="7483246" y="951591"/>
                </a:cubicBezTo>
                <a:cubicBezTo>
                  <a:pt x="7481846" y="941789"/>
                  <a:pt x="7479279" y="933155"/>
                  <a:pt x="7475546" y="925687"/>
                </a:cubicBezTo>
                <a:cubicBezTo>
                  <a:pt x="7471811" y="918220"/>
                  <a:pt x="7466444" y="911452"/>
                  <a:pt x="7459443" y="905385"/>
                </a:cubicBezTo>
                <a:cubicBezTo>
                  <a:pt x="7452442" y="899317"/>
                  <a:pt x="7443341" y="893483"/>
                  <a:pt x="7432140" y="887883"/>
                </a:cubicBezTo>
                <a:cubicBezTo>
                  <a:pt x="7420938" y="882282"/>
                  <a:pt x="7406236" y="877148"/>
                  <a:pt x="7388034" y="872481"/>
                </a:cubicBezTo>
                <a:cubicBezTo>
                  <a:pt x="7369832" y="867813"/>
                  <a:pt x="7350230" y="863613"/>
                  <a:pt x="7329227" y="859879"/>
                </a:cubicBezTo>
                <a:cubicBezTo>
                  <a:pt x="7308224" y="856145"/>
                  <a:pt x="7286988" y="853345"/>
                  <a:pt x="7265518" y="851478"/>
                </a:cubicBezTo>
                <a:cubicBezTo>
                  <a:pt x="7244049" y="849611"/>
                  <a:pt x="7223980" y="848678"/>
                  <a:pt x="7205312" y="848678"/>
                </a:cubicBezTo>
                <a:close/>
                <a:moveTo>
                  <a:pt x="5910064" y="848678"/>
                </a:moveTo>
                <a:cubicBezTo>
                  <a:pt x="5894195" y="848678"/>
                  <a:pt x="5879260" y="853578"/>
                  <a:pt x="5865258" y="863380"/>
                </a:cubicBezTo>
                <a:cubicBezTo>
                  <a:pt x="5851256" y="873181"/>
                  <a:pt x="5843322" y="885082"/>
                  <a:pt x="5841455" y="899084"/>
                </a:cubicBezTo>
                <a:cubicBezTo>
                  <a:pt x="5833988" y="979361"/>
                  <a:pt x="5828386" y="1061271"/>
                  <a:pt x="5824653" y="1144815"/>
                </a:cubicBezTo>
                <a:cubicBezTo>
                  <a:pt x="5820919" y="1228358"/>
                  <a:pt x="5818352" y="1308869"/>
                  <a:pt x="5816952" y="1386345"/>
                </a:cubicBezTo>
                <a:cubicBezTo>
                  <a:pt x="5815552" y="1463821"/>
                  <a:pt x="5814852" y="1536397"/>
                  <a:pt x="5814852" y="1604072"/>
                </a:cubicBezTo>
                <a:cubicBezTo>
                  <a:pt x="5814852" y="1671747"/>
                  <a:pt x="5814852" y="1729854"/>
                  <a:pt x="5814852" y="1778394"/>
                </a:cubicBezTo>
                <a:cubicBezTo>
                  <a:pt x="5814852" y="1792396"/>
                  <a:pt x="5818586" y="1804297"/>
                  <a:pt x="5826053" y="1814098"/>
                </a:cubicBezTo>
                <a:cubicBezTo>
                  <a:pt x="5833520" y="1823900"/>
                  <a:pt x="5845188" y="1828800"/>
                  <a:pt x="5861058" y="1828800"/>
                </a:cubicBezTo>
                <a:lnTo>
                  <a:pt x="6075284" y="1828800"/>
                </a:lnTo>
                <a:cubicBezTo>
                  <a:pt x="6091153" y="1828800"/>
                  <a:pt x="6104688" y="1824366"/>
                  <a:pt x="6115889" y="1815499"/>
                </a:cubicBezTo>
                <a:cubicBezTo>
                  <a:pt x="6127090" y="1806631"/>
                  <a:pt x="6131758" y="1794263"/>
                  <a:pt x="6129891" y="1778394"/>
                </a:cubicBezTo>
                <a:cubicBezTo>
                  <a:pt x="6125224" y="1732655"/>
                  <a:pt x="6122190" y="1686449"/>
                  <a:pt x="6120790" y="1639777"/>
                </a:cubicBezTo>
                <a:cubicBezTo>
                  <a:pt x="6119390" y="1593104"/>
                  <a:pt x="6118923" y="1548532"/>
                  <a:pt x="6119390" y="1506060"/>
                </a:cubicBezTo>
                <a:cubicBezTo>
                  <a:pt x="6119856" y="1463588"/>
                  <a:pt x="6120790" y="1424850"/>
                  <a:pt x="6122190" y="1389845"/>
                </a:cubicBezTo>
                <a:cubicBezTo>
                  <a:pt x="6123590" y="1354841"/>
                  <a:pt x="6125690" y="1326137"/>
                  <a:pt x="6128490" y="1303735"/>
                </a:cubicBezTo>
                <a:lnTo>
                  <a:pt x="6157894" y="1303735"/>
                </a:lnTo>
                <a:lnTo>
                  <a:pt x="6279710" y="1778394"/>
                </a:lnTo>
                <a:cubicBezTo>
                  <a:pt x="6281576" y="1794263"/>
                  <a:pt x="6288578" y="1806631"/>
                  <a:pt x="6300712" y="1815499"/>
                </a:cubicBezTo>
                <a:cubicBezTo>
                  <a:pt x="6312848" y="1824366"/>
                  <a:pt x="6326850" y="1828800"/>
                  <a:pt x="6342718" y="1828800"/>
                </a:cubicBezTo>
                <a:lnTo>
                  <a:pt x="6544342" y="1828800"/>
                </a:lnTo>
                <a:cubicBezTo>
                  <a:pt x="6560212" y="1828800"/>
                  <a:pt x="6575146" y="1823900"/>
                  <a:pt x="6589148" y="1814098"/>
                </a:cubicBezTo>
                <a:cubicBezTo>
                  <a:pt x="6603150" y="1804297"/>
                  <a:pt x="6611085" y="1792396"/>
                  <a:pt x="6612951" y="1778394"/>
                </a:cubicBezTo>
                <a:cubicBezTo>
                  <a:pt x="6621352" y="1698117"/>
                  <a:pt x="6627420" y="1616207"/>
                  <a:pt x="6631154" y="1532663"/>
                </a:cubicBezTo>
                <a:cubicBezTo>
                  <a:pt x="6634888" y="1449119"/>
                  <a:pt x="6637454" y="1368609"/>
                  <a:pt x="6638854" y="1291133"/>
                </a:cubicBezTo>
                <a:cubicBezTo>
                  <a:pt x="6640254" y="1213657"/>
                  <a:pt x="6640722" y="1141081"/>
                  <a:pt x="6640254" y="1073406"/>
                </a:cubicBezTo>
                <a:cubicBezTo>
                  <a:pt x="6639788" y="1005731"/>
                  <a:pt x="6639554" y="947623"/>
                  <a:pt x="6639554" y="899084"/>
                </a:cubicBezTo>
                <a:cubicBezTo>
                  <a:pt x="6639554" y="885082"/>
                  <a:pt x="6635821" y="873181"/>
                  <a:pt x="6628353" y="863380"/>
                </a:cubicBezTo>
                <a:cubicBezTo>
                  <a:pt x="6620886" y="853578"/>
                  <a:pt x="6609218" y="848678"/>
                  <a:pt x="6593348" y="848678"/>
                </a:cubicBezTo>
                <a:lnTo>
                  <a:pt x="6379122" y="848678"/>
                </a:lnTo>
                <a:cubicBezTo>
                  <a:pt x="6363254" y="848678"/>
                  <a:pt x="6349718" y="853345"/>
                  <a:pt x="6338517" y="862679"/>
                </a:cubicBezTo>
                <a:cubicBezTo>
                  <a:pt x="6327316" y="872014"/>
                  <a:pt x="6322649" y="884149"/>
                  <a:pt x="6324515" y="899084"/>
                </a:cubicBezTo>
                <a:cubicBezTo>
                  <a:pt x="6328249" y="944823"/>
                  <a:pt x="6331050" y="991029"/>
                  <a:pt x="6332916" y="1037701"/>
                </a:cubicBezTo>
                <a:cubicBezTo>
                  <a:pt x="6334784" y="1084374"/>
                  <a:pt x="6335717" y="1128946"/>
                  <a:pt x="6335717" y="1171418"/>
                </a:cubicBezTo>
                <a:cubicBezTo>
                  <a:pt x="6335717" y="1213890"/>
                  <a:pt x="6334784" y="1252628"/>
                  <a:pt x="6332916" y="1287633"/>
                </a:cubicBezTo>
                <a:cubicBezTo>
                  <a:pt x="6331050" y="1322637"/>
                  <a:pt x="6329183" y="1351341"/>
                  <a:pt x="6327316" y="1373743"/>
                </a:cubicBezTo>
                <a:lnTo>
                  <a:pt x="6296512" y="1373743"/>
                </a:lnTo>
                <a:lnTo>
                  <a:pt x="6174696" y="899084"/>
                </a:lnTo>
                <a:cubicBezTo>
                  <a:pt x="6172830" y="883215"/>
                  <a:pt x="6165830" y="870847"/>
                  <a:pt x="6153694" y="861979"/>
                </a:cubicBezTo>
                <a:cubicBezTo>
                  <a:pt x="6141560" y="853112"/>
                  <a:pt x="6127558" y="848678"/>
                  <a:pt x="6111688" y="848678"/>
                </a:cubicBezTo>
                <a:close/>
                <a:moveTo>
                  <a:pt x="4154387" y="848678"/>
                </a:moveTo>
                <a:cubicBezTo>
                  <a:pt x="4141319" y="848678"/>
                  <a:pt x="4130118" y="853578"/>
                  <a:pt x="4120783" y="863380"/>
                </a:cubicBezTo>
                <a:cubicBezTo>
                  <a:pt x="4111448" y="873181"/>
                  <a:pt x="4105848" y="885082"/>
                  <a:pt x="4103981" y="899084"/>
                </a:cubicBezTo>
                <a:cubicBezTo>
                  <a:pt x="4096513" y="969093"/>
                  <a:pt x="4090912" y="1034434"/>
                  <a:pt x="4087179" y="1095108"/>
                </a:cubicBezTo>
                <a:cubicBezTo>
                  <a:pt x="4083445" y="1155783"/>
                  <a:pt x="4080644" y="1214123"/>
                  <a:pt x="4078778" y="1270130"/>
                </a:cubicBezTo>
                <a:lnTo>
                  <a:pt x="4052174" y="1270130"/>
                </a:lnTo>
                <a:cubicBezTo>
                  <a:pt x="4027905" y="1270130"/>
                  <a:pt x="4015770" y="1281799"/>
                  <a:pt x="4015770" y="1305135"/>
                </a:cubicBezTo>
                <a:lnTo>
                  <a:pt x="4015770" y="1389145"/>
                </a:lnTo>
                <a:cubicBezTo>
                  <a:pt x="4015770" y="1413415"/>
                  <a:pt x="4027905" y="1425550"/>
                  <a:pt x="4052174" y="1425550"/>
                </a:cubicBezTo>
                <a:lnTo>
                  <a:pt x="4074577" y="1425550"/>
                </a:lnTo>
                <a:cubicBezTo>
                  <a:pt x="4072710" y="1499292"/>
                  <a:pt x="4072244" y="1565334"/>
                  <a:pt x="4073177" y="1623674"/>
                </a:cubicBezTo>
                <a:cubicBezTo>
                  <a:pt x="4074110" y="1682015"/>
                  <a:pt x="4074110" y="1733588"/>
                  <a:pt x="4073177" y="1778394"/>
                </a:cubicBezTo>
                <a:cubicBezTo>
                  <a:pt x="4073177" y="1792396"/>
                  <a:pt x="4078078" y="1804297"/>
                  <a:pt x="4087879" y="1814098"/>
                </a:cubicBezTo>
                <a:cubicBezTo>
                  <a:pt x="4097680" y="1823900"/>
                  <a:pt x="4109582" y="1828800"/>
                  <a:pt x="4123584" y="1828800"/>
                </a:cubicBezTo>
                <a:lnTo>
                  <a:pt x="4456825" y="1828800"/>
                </a:lnTo>
                <a:cubicBezTo>
                  <a:pt x="4510965" y="1828800"/>
                  <a:pt x="4561372" y="1819466"/>
                  <a:pt x="4608044" y="1800797"/>
                </a:cubicBezTo>
                <a:cubicBezTo>
                  <a:pt x="4654716" y="1782128"/>
                  <a:pt x="4695088" y="1753424"/>
                  <a:pt x="4729159" y="1714686"/>
                </a:cubicBezTo>
                <a:cubicBezTo>
                  <a:pt x="4763230" y="1675948"/>
                  <a:pt x="4789833" y="1627175"/>
                  <a:pt x="4808969" y="1568368"/>
                </a:cubicBezTo>
                <a:cubicBezTo>
                  <a:pt x="4828104" y="1509560"/>
                  <a:pt x="4837672" y="1440018"/>
                  <a:pt x="4837672" y="1359742"/>
                </a:cubicBezTo>
                <a:cubicBezTo>
                  <a:pt x="4837672" y="1277598"/>
                  <a:pt x="4827404" y="1204556"/>
                  <a:pt x="4806869" y="1140614"/>
                </a:cubicBezTo>
                <a:cubicBezTo>
                  <a:pt x="4786333" y="1076673"/>
                  <a:pt x="4757162" y="1023233"/>
                  <a:pt x="4719358" y="980294"/>
                </a:cubicBezTo>
                <a:cubicBezTo>
                  <a:pt x="4681553" y="937355"/>
                  <a:pt x="4635814" y="904685"/>
                  <a:pt x="4582140" y="882282"/>
                </a:cubicBezTo>
                <a:cubicBezTo>
                  <a:pt x="4528467" y="859879"/>
                  <a:pt x="4468960" y="848678"/>
                  <a:pt x="4403618" y="848678"/>
                </a:cubicBezTo>
                <a:close/>
                <a:moveTo>
                  <a:pt x="3006910" y="848678"/>
                </a:moveTo>
                <a:cubicBezTo>
                  <a:pt x="2979840" y="848678"/>
                  <a:pt x="2960705" y="854278"/>
                  <a:pt x="2949503" y="865480"/>
                </a:cubicBezTo>
                <a:cubicBezTo>
                  <a:pt x="2938302" y="876681"/>
                  <a:pt x="2930367" y="894417"/>
                  <a:pt x="2925700" y="918686"/>
                </a:cubicBezTo>
                <a:lnTo>
                  <a:pt x="2899097" y="1109110"/>
                </a:lnTo>
                <a:cubicBezTo>
                  <a:pt x="2897230" y="1124045"/>
                  <a:pt x="2897463" y="1136880"/>
                  <a:pt x="2899797" y="1147615"/>
                </a:cubicBezTo>
                <a:cubicBezTo>
                  <a:pt x="2902131" y="1158350"/>
                  <a:pt x="2906098" y="1167218"/>
                  <a:pt x="2911699" y="1174218"/>
                </a:cubicBezTo>
                <a:cubicBezTo>
                  <a:pt x="2917299" y="1181219"/>
                  <a:pt x="2923833" y="1186353"/>
                  <a:pt x="2931301" y="1189620"/>
                </a:cubicBezTo>
                <a:cubicBezTo>
                  <a:pt x="2938769" y="1192887"/>
                  <a:pt x="2946236" y="1194521"/>
                  <a:pt x="2953704" y="1194521"/>
                </a:cubicBezTo>
                <a:cubicBezTo>
                  <a:pt x="2967706" y="1194521"/>
                  <a:pt x="2981474" y="1190554"/>
                  <a:pt x="2995009" y="1182619"/>
                </a:cubicBezTo>
                <a:cubicBezTo>
                  <a:pt x="3008544" y="1174685"/>
                  <a:pt x="3022079" y="1166051"/>
                  <a:pt x="3035614" y="1156716"/>
                </a:cubicBezTo>
                <a:cubicBezTo>
                  <a:pt x="3049149" y="1147382"/>
                  <a:pt x="3062918" y="1138747"/>
                  <a:pt x="3076919" y="1130813"/>
                </a:cubicBezTo>
                <a:cubicBezTo>
                  <a:pt x="3090921" y="1122879"/>
                  <a:pt x="3105389" y="1118912"/>
                  <a:pt x="3120324" y="1118912"/>
                </a:cubicBezTo>
                <a:lnTo>
                  <a:pt x="3187533" y="1118912"/>
                </a:lnTo>
                <a:cubicBezTo>
                  <a:pt x="3184733" y="1175852"/>
                  <a:pt x="3181232" y="1236293"/>
                  <a:pt x="3177032" y="1300234"/>
                </a:cubicBezTo>
                <a:cubicBezTo>
                  <a:pt x="3172831" y="1364175"/>
                  <a:pt x="3168864" y="1426250"/>
                  <a:pt x="3165130" y="1486457"/>
                </a:cubicBezTo>
                <a:cubicBezTo>
                  <a:pt x="3161396" y="1546665"/>
                  <a:pt x="3158129" y="1602439"/>
                  <a:pt x="3155329" y="1653778"/>
                </a:cubicBezTo>
                <a:cubicBezTo>
                  <a:pt x="3152529" y="1705118"/>
                  <a:pt x="3151128" y="1746657"/>
                  <a:pt x="3151128" y="1778394"/>
                </a:cubicBezTo>
                <a:cubicBezTo>
                  <a:pt x="3150195" y="1792396"/>
                  <a:pt x="3154862" y="1804297"/>
                  <a:pt x="3165130" y="1814098"/>
                </a:cubicBezTo>
                <a:cubicBezTo>
                  <a:pt x="3175398" y="1823900"/>
                  <a:pt x="3187533" y="1828800"/>
                  <a:pt x="3201535" y="1828800"/>
                </a:cubicBezTo>
                <a:lnTo>
                  <a:pt x="3415761" y="1828800"/>
                </a:lnTo>
                <a:cubicBezTo>
                  <a:pt x="3428830" y="1828800"/>
                  <a:pt x="3440498" y="1823900"/>
                  <a:pt x="3450766" y="1814098"/>
                </a:cubicBezTo>
                <a:cubicBezTo>
                  <a:pt x="3461034" y="1804297"/>
                  <a:pt x="3466168" y="1792396"/>
                  <a:pt x="3466168" y="1778394"/>
                </a:cubicBezTo>
                <a:cubicBezTo>
                  <a:pt x="3465234" y="1746657"/>
                  <a:pt x="3463368" y="1705118"/>
                  <a:pt x="3460567" y="1653778"/>
                </a:cubicBezTo>
                <a:cubicBezTo>
                  <a:pt x="3457767" y="1602439"/>
                  <a:pt x="3454500" y="1546665"/>
                  <a:pt x="3450766" y="1486457"/>
                </a:cubicBezTo>
                <a:cubicBezTo>
                  <a:pt x="3447032" y="1426250"/>
                  <a:pt x="3443065" y="1364175"/>
                  <a:pt x="3438864" y="1300234"/>
                </a:cubicBezTo>
                <a:cubicBezTo>
                  <a:pt x="3434664" y="1236293"/>
                  <a:pt x="3431163" y="1175852"/>
                  <a:pt x="3428363" y="1118912"/>
                </a:cubicBezTo>
                <a:lnTo>
                  <a:pt x="3496972" y="1118912"/>
                </a:lnTo>
                <a:cubicBezTo>
                  <a:pt x="3511907" y="1118912"/>
                  <a:pt x="3526142" y="1122879"/>
                  <a:pt x="3539677" y="1130813"/>
                </a:cubicBezTo>
                <a:cubicBezTo>
                  <a:pt x="3553212" y="1138747"/>
                  <a:pt x="3566747" y="1147382"/>
                  <a:pt x="3580282" y="1156716"/>
                </a:cubicBezTo>
                <a:cubicBezTo>
                  <a:pt x="3593817" y="1166051"/>
                  <a:pt x="3607352" y="1174685"/>
                  <a:pt x="3620887" y="1182619"/>
                </a:cubicBezTo>
                <a:cubicBezTo>
                  <a:pt x="3634422" y="1190554"/>
                  <a:pt x="3648191" y="1194521"/>
                  <a:pt x="3662192" y="1194521"/>
                </a:cubicBezTo>
                <a:cubicBezTo>
                  <a:pt x="3669660" y="1194521"/>
                  <a:pt x="3677128" y="1192887"/>
                  <a:pt x="3684595" y="1189620"/>
                </a:cubicBezTo>
                <a:cubicBezTo>
                  <a:pt x="3692063" y="1186353"/>
                  <a:pt x="3698597" y="1181219"/>
                  <a:pt x="3704198" y="1174218"/>
                </a:cubicBezTo>
                <a:cubicBezTo>
                  <a:pt x="3709798" y="1167218"/>
                  <a:pt x="3713765" y="1158350"/>
                  <a:pt x="3716099" y="1147615"/>
                </a:cubicBezTo>
                <a:cubicBezTo>
                  <a:pt x="3718433" y="1136880"/>
                  <a:pt x="3718666" y="1124045"/>
                  <a:pt x="3716799" y="1109110"/>
                </a:cubicBezTo>
                <a:lnTo>
                  <a:pt x="3690196" y="918686"/>
                </a:lnTo>
                <a:cubicBezTo>
                  <a:pt x="3686462" y="894417"/>
                  <a:pt x="3678761" y="876681"/>
                  <a:pt x="3667093" y="865480"/>
                </a:cubicBezTo>
                <a:cubicBezTo>
                  <a:pt x="3655425" y="854278"/>
                  <a:pt x="3636056" y="848678"/>
                  <a:pt x="3608986" y="848678"/>
                </a:cubicBezTo>
                <a:close/>
                <a:moveTo>
                  <a:pt x="2321330" y="848678"/>
                </a:moveTo>
                <a:cubicBezTo>
                  <a:pt x="2296126" y="848678"/>
                  <a:pt x="2276757" y="854278"/>
                  <a:pt x="2263222" y="865480"/>
                </a:cubicBezTo>
                <a:cubicBezTo>
                  <a:pt x="2249687" y="876681"/>
                  <a:pt x="2240120" y="891616"/>
                  <a:pt x="2234519" y="910285"/>
                </a:cubicBezTo>
                <a:cubicBezTo>
                  <a:pt x="2202781" y="1013898"/>
                  <a:pt x="2177812" y="1107477"/>
                  <a:pt x="2159610" y="1191020"/>
                </a:cubicBezTo>
                <a:cubicBezTo>
                  <a:pt x="2141407" y="1274564"/>
                  <a:pt x="2126939" y="1351107"/>
                  <a:pt x="2116204" y="1420649"/>
                </a:cubicBezTo>
                <a:cubicBezTo>
                  <a:pt x="2105469" y="1490191"/>
                  <a:pt x="2097768" y="1554133"/>
                  <a:pt x="2093101" y="1612473"/>
                </a:cubicBezTo>
                <a:cubicBezTo>
                  <a:pt x="2088434" y="1670814"/>
                  <a:pt x="2084233" y="1726121"/>
                  <a:pt x="2080500" y="1778394"/>
                </a:cubicBezTo>
                <a:cubicBezTo>
                  <a:pt x="2079566" y="1792396"/>
                  <a:pt x="2083066" y="1804297"/>
                  <a:pt x="2091001" y="1814098"/>
                </a:cubicBezTo>
                <a:cubicBezTo>
                  <a:pt x="2098935" y="1823900"/>
                  <a:pt x="2110370" y="1828800"/>
                  <a:pt x="2125305" y="1828800"/>
                </a:cubicBezTo>
                <a:lnTo>
                  <a:pt x="2331131" y="1828800"/>
                </a:lnTo>
                <a:cubicBezTo>
                  <a:pt x="2350733" y="1828800"/>
                  <a:pt x="2366368" y="1823433"/>
                  <a:pt x="2378037" y="1812698"/>
                </a:cubicBezTo>
                <a:cubicBezTo>
                  <a:pt x="2389705" y="1801963"/>
                  <a:pt x="2395539" y="1785862"/>
                  <a:pt x="2395539" y="1764392"/>
                </a:cubicBezTo>
                <a:cubicBezTo>
                  <a:pt x="2395539" y="1735455"/>
                  <a:pt x="2396006" y="1706752"/>
                  <a:pt x="2396939" y="1678281"/>
                </a:cubicBezTo>
                <a:cubicBezTo>
                  <a:pt x="2397873" y="1649811"/>
                  <a:pt x="2399273" y="1621574"/>
                  <a:pt x="2401140" y="1593571"/>
                </a:cubicBezTo>
                <a:lnTo>
                  <a:pt x="2550958" y="1593571"/>
                </a:lnTo>
                <a:cubicBezTo>
                  <a:pt x="2552825" y="1621574"/>
                  <a:pt x="2554225" y="1649811"/>
                  <a:pt x="2555159" y="1678281"/>
                </a:cubicBezTo>
                <a:cubicBezTo>
                  <a:pt x="2556092" y="1706752"/>
                  <a:pt x="2556559" y="1735455"/>
                  <a:pt x="2556559" y="1764392"/>
                </a:cubicBezTo>
                <a:cubicBezTo>
                  <a:pt x="2556559" y="1785862"/>
                  <a:pt x="2562393" y="1801963"/>
                  <a:pt x="2574061" y="1812698"/>
                </a:cubicBezTo>
                <a:cubicBezTo>
                  <a:pt x="2585729" y="1823433"/>
                  <a:pt x="2601365" y="1828800"/>
                  <a:pt x="2620967" y="1828800"/>
                </a:cubicBezTo>
                <a:lnTo>
                  <a:pt x="2826793" y="1828800"/>
                </a:lnTo>
                <a:cubicBezTo>
                  <a:pt x="2841728" y="1828800"/>
                  <a:pt x="2853163" y="1823900"/>
                  <a:pt x="2861097" y="1814098"/>
                </a:cubicBezTo>
                <a:cubicBezTo>
                  <a:pt x="2869031" y="1804297"/>
                  <a:pt x="2872532" y="1792396"/>
                  <a:pt x="2871598" y="1778394"/>
                </a:cubicBezTo>
                <a:cubicBezTo>
                  <a:pt x="2867864" y="1726121"/>
                  <a:pt x="2863664" y="1670814"/>
                  <a:pt x="2858997" y="1612473"/>
                </a:cubicBezTo>
                <a:cubicBezTo>
                  <a:pt x="2854329" y="1554133"/>
                  <a:pt x="2846628" y="1490191"/>
                  <a:pt x="2835894" y="1420649"/>
                </a:cubicBezTo>
                <a:cubicBezTo>
                  <a:pt x="2825159" y="1351107"/>
                  <a:pt x="2810691" y="1274564"/>
                  <a:pt x="2792488" y="1191020"/>
                </a:cubicBezTo>
                <a:cubicBezTo>
                  <a:pt x="2774286" y="1107477"/>
                  <a:pt x="2749317" y="1013898"/>
                  <a:pt x="2717579" y="910285"/>
                </a:cubicBezTo>
                <a:cubicBezTo>
                  <a:pt x="2711978" y="891616"/>
                  <a:pt x="2702411" y="876681"/>
                  <a:pt x="2688876" y="865480"/>
                </a:cubicBezTo>
                <a:cubicBezTo>
                  <a:pt x="2675341" y="854278"/>
                  <a:pt x="2655972" y="848678"/>
                  <a:pt x="2630768" y="848678"/>
                </a:cubicBezTo>
                <a:close/>
                <a:moveTo>
                  <a:pt x="423940" y="848678"/>
                </a:moveTo>
                <a:cubicBezTo>
                  <a:pt x="409938" y="848678"/>
                  <a:pt x="398504" y="853578"/>
                  <a:pt x="389636" y="863380"/>
                </a:cubicBezTo>
                <a:cubicBezTo>
                  <a:pt x="380768" y="873181"/>
                  <a:pt x="375401" y="885082"/>
                  <a:pt x="373534" y="899084"/>
                </a:cubicBezTo>
                <a:cubicBezTo>
                  <a:pt x="359532" y="1001763"/>
                  <a:pt x="349031" y="1095342"/>
                  <a:pt x="342030" y="1179819"/>
                </a:cubicBezTo>
                <a:cubicBezTo>
                  <a:pt x="335029" y="1264296"/>
                  <a:pt x="329662" y="1342006"/>
                  <a:pt x="325928" y="1412948"/>
                </a:cubicBezTo>
                <a:cubicBezTo>
                  <a:pt x="322194" y="1483890"/>
                  <a:pt x="320094" y="1549232"/>
                  <a:pt x="319627" y="1608973"/>
                </a:cubicBezTo>
                <a:cubicBezTo>
                  <a:pt x="319160" y="1668713"/>
                  <a:pt x="318927" y="1725187"/>
                  <a:pt x="318927" y="1778394"/>
                </a:cubicBezTo>
                <a:cubicBezTo>
                  <a:pt x="318927" y="1792396"/>
                  <a:pt x="323828" y="1804297"/>
                  <a:pt x="333629" y="1814098"/>
                </a:cubicBezTo>
                <a:cubicBezTo>
                  <a:pt x="343430" y="1823900"/>
                  <a:pt x="355332" y="1828800"/>
                  <a:pt x="369333" y="1828800"/>
                </a:cubicBezTo>
                <a:lnTo>
                  <a:pt x="583560" y="1828800"/>
                </a:lnTo>
                <a:cubicBezTo>
                  <a:pt x="597562" y="1828800"/>
                  <a:pt x="609697" y="1824133"/>
                  <a:pt x="619965" y="1814798"/>
                </a:cubicBezTo>
                <a:cubicBezTo>
                  <a:pt x="630233" y="1805464"/>
                  <a:pt x="634900" y="1793329"/>
                  <a:pt x="633966" y="1778394"/>
                </a:cubicBezTo>
                <a:cubicBezTo>
                  <a:pt x="631166" y="1719587"/>
                  <a:pt x="629299" y="1663113"/>
                  <a:pt x="628366" y="1608973"/>
                </a:cubicBezTo>
                <a:cubicBezTo>
                  <a:pt x="627432" y="1554833"/>
                  <a:pt x="626966" y="1502559"/>
                  <a:pt x="626966" y="1452153"/>
                </a:cubicBezTo>
                <a:lnTo>
                  <a:pt x="789386" y="1452153"/>
                </a:lnTo>
                <a:cubicBezTo>
                  <a:pt x="790319" y="1502559"/>
                  <a:pt x="790086" y="1554833"/>
                  <a:pt x="788686" y="1608973"/>
                </a:cubicBezTo>
                <a:cubicBezTo>
                  <a:pt x="787286" y="1663113"/>
                  <a:pt x="785185" y="1719587"/>
                  <a:pt x="782385" y="1778394"/>
                </a:cubicBezTo>
                <a:cubicBezTo>
                  <a:pt x="781452" y="1793329"/>
                  <a:pt x="786352" y="1805464"/>
                  <a:pt x="797087" y="1814798"/>
                </a:cubicBezTo>
                <a:cubicBezTo>
                  <a:pt x="807821" y="1824133"/>
                  <a:pt x="819723" y="1828800"/>
                  <a:pt x="832791" y="1828800"/>
                </a:cubicBezTo>
                <a:lnTo>
                  <a:pt x="1047018" y="1828800"/>
                </a:lnTo>
                <a:cubicBezTo>
                  <a:pt x="1061020" y="1828800"/>
                  <a:pt x="1072921" y="1823900"/>
                  <a:pt x="1082723" y="1814098"/>
                </a:cubicBezTo>
                <a:cubicBezTo>
                  <a:pt x="1092524" y="1804297"/>
                  <a:pt x="1097424" y="1792396"/>
                  <a:pt x="1097424" y="1778394"/>
                </a:cubicBezTo>
                <a:cubicBezTo>
                  <a:pt x="1097424" y="1725187"/>
                  <a:pt x="1097191" y="1668713"/>
                  <a:pt x="1096724" y="1608973"/>
                </a:cubicBezTo>
                <a:cubicBezTo>
                  <a:pt x="1096258" y="1549232"/>
                  <a:pt x="1094157" y="1483890"/>
                  <a:pt x="1090423" y="1412948"/>
                </a:cubicBezTo>
                <a:cubicBezTo>
                  <a:pt x="1086690" y="1342006"/>
                  <a:pt x="1081322" y="1264296"/>
                  <a:pt x="1074321" y="1179819"/>
                </a:cubicBezTo>
                <a:cubicBezTo>
                  <a:pt x="1067321" y="1095342"/>
                  <a:pt x="1056819" y="1001763"/>
                  <a:pt x="1042817" y="899084"/>
                </a:cubicBezTo>
                <a:cubicBezTo>
                  <a:pt x="1040951" y="885082"/>
                  <a:pt x="1035583" y="873181"/>
                  <a:pt x="1026716" y="863380"/>
                </a:cubicBezTo>
                <a:cubicBezTo>
                  <a:pt x="1017848" y="853578"/>
                  <a:pt x="1006413" y="848678"/>
                  <a:pt x="992411" y="848678"/>
                </a:cubicBezTo>
                <a:lnTo>
                  <a:pt x="813189" y="848678"/>
                </a:lnTo>
                <a:cubicBezTo>
                  <a:pt x="799187" y="848678"/>
                  <a:pt x="786819" y="853578"/>
                  <a:pt x="776084" y="863380"/>
                </a:cubicBezTo>
                <a:cubicBezTo>
                  <a:pt x="765350" y="873181"/>
                  <a:pt x="760916" y="885082"/>
                  <a:pt x="762783" y="899084"/>
                </a:cubicBezTo>
                <a:cubicBezTo>
                  <a:pt x="766516" y="952291"/>
                  <a:pt x="771184" y="1018566"/>
                  <a:pt x="776784" y="1097909"/>
                </a:cubicBezTo>
                <a:cubicBezTo>
                  <a:pt x="782385" y="1177252"/>
                  <a:pt x="786119" y="1269664"/>
                  <a:pt x="787986" y="1375144"/>
                </a:cubicBezTo>
                <a:lnTo>
                  <a:pt x="628366" y="1375144"/>
                </a:lnTo>
                <a:cubicBezTo>
                  <a:pt x="630233" y="1269664"/>
                  <a:pt x="634200" y="1177252"/>
                  <a:pt x="640267" y="1097909"/>
                </a:cubicBezTo>
                <a:cubicBezTo>
                  <a:pt x="646335" y="1018566"/>
                  <a:pt x="651235" y="952291"/>
                  <a:pt x="654969" y="899084"/>
                </a:cubicBezTo>
                <a:cubicBezTo>
                  <a:pt x="655903" y="885082"/>
                  <a:pt x="651002" y="873181"/>
                  <a:pt x="640267" y="863380"/>
                </a:cubicBezTo>
                <a:cubicBezTo>
                  <a:pt x="629533" y="853578"/>
                  <a:pt x="617631" y="848678"/>
                  <a:pt x="604563" y="848678"/>
                </a:cubicBezTo>
                <a:close/>
                <a:moveTo>
                  <a:pt x="5317704" y="830475"/>
                </a:moveTo>
                <a:cubicBezTo>
                  <a:pt x="5248628" y="830475"/>
                  <a:pt x="5187021" y="837243"/>
                  <a:pt x="5132881" y="850778"/>
                </a:cubicBezTo>
                <a:cubicBezTo>
                  <a:pt x="5078740" y="864313"/>
                  <a:pt x="5033002" y="889516"/>
                  <a:pt x="4995664" y="926387"/>
                </a:cubicBezTo>
                <a:cubicBezTo>
                  <a:pt x="4958326" y="963259"/>
                  <a:pt x="4929856" y="1014832"/>
                  <a:pt x="4910253" y="1081107"/>
                </a:cubicBezTo>
                <a:cubicBezTo>
                  <a:pt x="4890650" y="1147382"/>
                  <a:pt x="4880850" y="1232792"/>
                  <a:pt x="4880850" y="1337339"/>
                </a:cubicBezTo>
                <a:cubicBezTo>
                  <a:pt x="4880850" y="1442819"/>
                  <a:pt x="4890650" y="1528696"/>
                  <a:pt x="4910253" y="1594971"/>
                </a:cubicBezTo>
                <a:cubicBezTo>
                  <a:pt x="4929856" y="1661246"/>
                  <a:pt x="4958326" y="1712819"/>
                  <a:pt x="4995664" y="1749690"/>
                </a:cubicBezTo>
                <a:cubicBezTo>
                  <a:pt x="5033002" y="1786562"/>
                  <a:pt x="5078740" y="1811765"/>
                  <a:pt x="5132881" y="1825300"/>
                </a:cubicBezTo>
                <a:cubicBezTo>
                  <a:pt x="5187020" y="1838835"/>
                  <a:pt x="5248628" y="1845602"/>
                  <a:pt x="5317704" y="1845602"/>
                </a:cubicBezTo>
                <a:cubicBezTo>
                  <a:pt x="5386780" y="1845602"/>
                  <a:pt x="5448386" y="1838835"/>
                  <a:pt x="5502527" y="1825300"/>
                </a:cubicBezTo>
                <a:cubicBezTo>
                  <a:pt x="5556666" y="1811765"/>
                  <a:pt x="5602406" y="1786562"/>
                  <a:pt x="5639744" y="1749690"/>
                </a:cubicBezTo>
                <a:cubicBezTo>
                  <a:pt x="5677082" y="1712819"/>
                  <a:pt x="5705552" y="1661246"/>
                  <a:pt x="5725154" y="1594971"/>
                </a:cubicBezTo>
                <a:cubicBezTo>
                  <a:pt x="5744758" y="1528696"/>
                  <a:pt x="5754558" y="1442819"/>
                  <a:pt x="5754558" y="1337339"/>
                </a:cubicBezTo>
                <a:cubicBezTo>
                  <a:pt x="5754558" y="1232792"/>
                  <a:pt x="5744758" y="1147382"/>
                  <a:pt x="5725154" y="1081107"/>
                </a:cubicBezTo>
                <a:cubicBezTo>
                  <a:pt x="5705552" y="1014832"/>
                  <a:pt x="5677082" y="963259"/>
                  <a:pt x="5639744" y="926387"/>
                </a:cubicBezTo>
                <a:cubicBezTo>
                  <a:pt x="5602406" y="889516"/>
                  <a:pt x="5556667" y="864313"/>
                  <a:pt x="5502527" y="850778"/>
                </a:cubicBezTo>
                <a:cubicBezTo>
                  <a:pt x="5448386" y="837243"/>
                  <a:pt x="5386780" y="830475"/>
                  <a:pt x="5317704" y="830475"/>
                </a:cubicBezTo>
                <a:close/>
                <a:moveTo>
                  <a:pt x="1602954" y="830475"/>
                </a:moveTo>
                <a:cubicBezTo>
                  <a:pt x="1533879" y="830475"/>
                  <a:pt x="1472271" y="837243"/>
                  <a:pt x="1418131" y="850778"/>
                </a:cubicBezTo>
                <a:cubicBezTo>
                  <a:pt x="1363991" y="864313"/>
                  <a:pt x="1318252" y="889516"/>
                  <a:pt x="1280914" y="926387"/>
                </a:cubicBezTo>
                <a:cubicBezTo>
                  <a:pt x="1243576" y="963259"/>
                  <a:pt x="1215106" y="1014832"/>
                  <a:pt x="1195503" y="1081107"/>
                </a:cubicBezTo>
                <a:cubicBezTo>
                  <a:pt x="1175901" y="1147382"/>
                  <a:pt x="1166100" y="1232792"/>
                  <a:pt x="1166100" y="1337339"/>
                </a:cubicBezTo>
                <a:cubicBezTo>
                  <a:pt x="1166100" y="1442819"/>
                  <a:pt x="1175901" y="1528696"/>
                  <a:pt x="1195503" y="1594971"/>
                </a:cubicBezTo>
                <a:cubicBezTo>
                  <a:pt x="1215106" y="1661246"/>
                  <a:pt x="1243576" y="1712819"/>
                  <a:pt x="1280914" y="1749690"/>
                </a:cubicBezTo>
                <a:cubicBezTo>
                  <a:pt x="1318252" y="1786562"/>
                  <a:pt x="1363991" y="1811765"/>
                  <a:pt x="1418131" y="1825300"/>
                </a:cubicBezTo>
                <a:cubicBezTo>
                  <a:pt x="1472271" y="1838835"/>
                  <a:pt x="1533879" y="1845602"/>
                  <a:pt x="1602954" y="1845602"/>
                </a:cubicBezTo>
                <a:cubicBezTo>
                  <a:pt x="1672029" y="1845602"/>
                  <a:pt x="1733637" y="1838835"/>
                  <a:pt x="1787777" y="1825300"/>
                </a:cubicBezTo>
                <a:cubicBezTo>
                  <a:pt x="1841917" y="1811765"/>
                  <a:pt x="1887656" y="1786562"/>
                  <a:pt x="1924994" y="1749690"/>
                </a:cubicBezTo>
                <a:cubicBezTo>
                  <a:pt x="1962332" y="1712819"/>
                  <a:pt x="1990803" y="1661246"/>
                  <a:pt x="2010405" y="1594971"/>
                </a:cubicBezTo>
                <a:cubicBezTo>
                  <a:pt x="2030008" y="1528696"/>
                  <a:pt x="2039809" y="1442819"/>
                  <a:pt x="2039809" y="1337339"/>
                </a:cubicBezTo>
                <a:cubicBezTo>
                  <a:pt x="2039809" y="1232792"/>
                  <a:pt x="2030008" y="1147382"/>
                  <a:pt x="2010405" y="1081107"/>
                </a:cubicBezTo>
                <a:cubicBezTo>
                  <a:pt x="1990803" y="1014832"/>
                  <a:pt x="1962332" y="963259"/>
                  <a:pt x="1924994" y="926387"/>
                </a:cubicBezTo>
                <a:cubicBezTo>
                  <a:pt x="1887656" y="889516"/>
                  <a:pt x="1841917" y="864313"/>
                  <a:pt x="1787777" y="850778"/>
                </a:cubicBezTo>
                <a:cubicBezTo>
                  <a:pt x="1733637" y="837243"/>
                  <a:pt x="1672029" y="830475"/>
                  <a:pt x="1602954" y="830475"/>
                </a:cubicBezTo>
                <a:close/>
                <a:moveTo>
                  <a:pt x="8447051" y="771898"/>
                </a:moveTo>
                <a:cubicBezTo>
                  <a:pt x="8380506" y="807905"/>
                  <a:pt x="8326951" y="835708"/>
                  <a:pt x="8286386" y="855307"/>
                </a:cubicBezTo>
                <a:cubicBezTo>
                  <a:pt x="8155576" y="915926"/>
                  <a:pt x="8064419" y="957175"/>
                  <a:pt x="8012915" y="979053"/>
                </a:cubicBezTo>
                <a:lnTo>
                  <a:pt x="8077864" y="1208769"/>
                </a:lnTo>
                <a:cubicBezTo>
                  <a:pt x="8096551" y="1201476"/>
                  <a:pt x="8112732" y="1196235"/>
                  <a:pt x="8126405" y="1193044"/>
                </a:cubicBezTo>
                <a:cubicBezTo>
                  <a:pt x="8152385" y="1187119"/>
                  <a:pt x="8169249" y="1183473"/>
                  <a:pt x="8176998" y="1182105"/>
                </a:cubicBezTo>
                <a:cubicBezTo>
                  <a:pt x="8180644" y="1338896"/>
                  <a:pt x="8182923" y="1435067"/>
                  <a:pt x="8183834" y="1470618"/>
                </a:cubicBezTo>
                <a:cubicBezTo>
                  <a:pt x="8187481" y="1591857"/>
                  <a:pt x="8188848" y="1722896"/>
                  <a:pt x="8187937" y="1863734"/>
                </a:cubicBezTo>
                <a:lnTo>
                  <a:pt x="8492174" y="1863734"/>
                </a:lnTo>
                <a:cubicBezTo>
                  <a:pt x="8494453" y="1609861"/>
                  <a:pt x="8496732" y="1423672"/>
                  <a:pt x="8499011" y="1305168"/>
                </a:cubicBezTo>
                <a:cubicBezTo>
                  <a:pt x="8505392" y="1067703"/>
                  <a:pt x="8510177" y="902481"/>
                  <a:pt x="8513368" y="809500"/>
                </a:cubicBezTo>
                <a:close/>
                <a:moveTo>
                  <a:pt x="5316654" y="609948"/>
                </a:moveTo>
                <a:cubicBezTo>
                  <a:pt x="5307086" y="609948"/>
                  <a:pt x="5297635" y="612515"/>
                  <a:pt x="5288300" y="617649"/>
                </a:cubicBezTo>
                <a:cubicBezTo>
                  <a:pt x="5263098" y="632584"/>
                  <a:pt x="5237428" y="647286"/>
                  <a:pt x="5211290" y="661754"/>
                </a:cubicBezTo>
                <a:cubicBezTo>
                  <a:pt x="5185154" y="676223"/>
                  <a:pt x="5159484" y="691391"/>
                  <a:pt x="5134282" y="707260"/>
                </a:cubicBezTo>
                <a:cubicBezTo>
                  <a:pt x="5116545" y="717528"/>
                  <a:pt x="5107678" y="729429"/>
                  <a:pt x="5107678" y="742964"/>
                </a:cubicBezTo>
                <a:cubicBezTo>
                  <a:pt x="5107678" y="756499"/>
                  <a:pt x="5111412" y="770735"/>
                  <a:pt x="5118880" y="785670"/>
                </a:cubicBezTo>
                <a:cubicBezTo>
                  <a:pt x="5126347" y="801538"/>
                  <a:pt x="5135448" y="809006"/>
                  <a:pt x="5146182" y="808073"/>
                </a:cubicBezTo>
                <a:cubicBezTo>
                  <a:pt x="5156917" y="807139"/>
                  <a:pt x="5168819" y="804339"/>
                  <a:pt x="5181887" y="799672"/>
                </a:cubicBezTo>
                <a:lnTo>
                  <a:pt x="5317704" y="750665"/>
                </a:lnTo>
                <a:lnTo>
                  <a:pt x="5452120" y="799672"/>
                </a:lnTo>
                <a:cubicBezTo>
                  <a:pt x="5465189" y="804339"/>
                  <a:pt x="5477090" y="807139"/>
                  <a:pt x="5487825" y="808073"/>
                </a:cubicBezTo>
                <a:cubicBezTo>
                  <a:pt x="5498560" y="809006"/>
                  <a:pt x="5507661" y="801538"/>
                  <a:pt x="5515128" y="785670"/>
                </a:cubicBezTo>
                <a:cubicBezTo>
                  <a:pt x="5522596" y="770735"/>
                  <a:pt x="5526330" y="756499"/>
                  <a:pt x="5526330" y="742964"/>
                </a:cubicBezTo>
                <a:cubicBezTo>
                  <a:pt x="5526330" y="729429"/>
                  <a:pt x="5517462" y="717528"/>
                  <a:pt x="5499726" y="707260"/>
                </a:cubicBezTo>
                <a:cubicBezTo>
                  <a:pt x="5474524" y="691391"/>
                  <a:pt x="5448854" y="676223"/>
                  <a:pt x="5422718" y="661754"/>
                </a:cubicBezTo>
                <a:cubicBezTo>
                  <a:pt x="5396580" y="647286"/>
                  <a:pt x="5370910" y="632584"/>
                  <a:pt x="5345708" y="617649"/>
                </a:cubicBezTo>
                <a:cubicBezTo>
                  <a:pt x="5335906" y="612515"/>
                  <a:pt x="5326222" y="609948"/>
                  <a:pt x="5316654" y="609948"/>
                </a:cubicBezTo>
                <a:close/>
                <a:moveTo>
                  <a:pt x="0" y="0"/>
                </a:moveTo>
                <a:lnTo>
                  <a:pt x="9677400" y="0"/>
                </a:lnTo>
                <a:lnTo>
                  <a:pt x="9677400" y="2362200"/>
                </a:lnTo>
                <a:lnTo>
                  <a:pt x="0" y="2362200"/>
                </a:lnTo>
                <a:close/>
              </a:path>
            </a:pathLst>
          </a:custGeom>
          <a:solidFill>
            <a:srgbClr val="EFEEB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0960" tIns="30480" rIns="60960" bIns="304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09630">
              <a:lnSpc>
                <a:spcPts val="11720"/>
              </a:lnSpc>
            </a:pPr>
            <a:endParaRPr lang="en-US" sz="7334">
              <a:solidFill>
                <a:srgbClr val="35A29E"/>
              </a:solidFill>
              <a:latin typeface="TH Gyoza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69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1772" y="4305457"/>
            <a:ext cx="12213771" cy="2611355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1"/>
                </a:lnTo>
                <a:lnTo>
                  <a:pt x="0" y="3173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650639" y="-547381"/>
            <a:ext cx="1957457" cy="1874265"/>
          </a:xfrm>
          <a:custGeom>
            <a:avLst/>
            <a:gdLst/>
            <a:ahLst/>
            <a:cxnLst/>
            <a:rect l="l" t="t" r="r" b="b"/>
            <a:pathLst>
              <a:path w="2936185" h="2811397">
                <a:moveTo>
                  <a:pt x="0" y="0"/>
                </a:moveTo>
                <a:lnTo>
                  <a:pt x="2936185" y="0"/>
                </a:lnTo>
                <a:lnTo>
                  <a:pt x="2936185" y="2811398"/>
                </a:lnTo>
                <a:lnTo>
                  <a:pt x="0" y="28113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DA43BC5E-105A-9F67-63DF-C9B781E50B3C}"/>
              </a:ext>
            </a:extLst>
          </p:cNvPr>
          <p:cNvSpPr txBox="1"/>
          <p:nvPr/>
        </p:nvSpPr>
        <p:spPr>
          <a:xfrm>
            <a:off x="282493" y="96017"/>
            <a:ext cx="66263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/>
            <a:r>
              <a:rPr lang="en-US" sz="4800" b="1" i="1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Đánh giá kết quả tuần </a:t>
            </a:r>
            <a:r>
              <a:rPr lang="vi-VN" sz="4800" b="1" i="1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en-US" sz="4800" b="1" i="1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4800" b="1" i="1">
              <a:solidFill>
                <a:srgbClr val="EEECE1">
                  <a:lumMod val="25000"/>
                </a:srgbClr>
              </a:solidFill>
              <a:latin typeface="Calibri"/>
            </a:endParaRPr>
          </a:p>
        </p:txBody>
      </p:sp>
      <p:cxnSp>
        <p:nvCxnSpPr>
          <p:cNvPr id="4" name="Đường nối Thẳng 3">
            <a:extLst>
              <a:ext uri="{FF2B5EF4-FFF2-40B4-BE49-F238E27FC236}">
                <a16:creationId xmlns:a16="http://schemas.microsoft.com/office/drawing/2014/main" id="{B72A7305-F9ED-DF39-B600-1BA4DD2FFC29}"/>
              </a:ext>
            </a:extLst>
          </p:cNvPr>
          <p:cNvCxnSpPr>
            <a:cxnSpLocks/>
          </p:cNvCxnSpPr>
          <p:nvPr/>
        </p:nvCxnSpPr>
        <p:spPr>
          <a:xfrm>
            <a:off x="406400" y="896236"/>
            <a:ext cx="5994400" cy="0"/>
          </a:xfrm>
          <a:prstGeom prst="line">
            <a:avLst/>
          </a:prstGeom>
          <a:ln w="158750" cmpd="tri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0C5E0916-17FA-A38D-8AA9-90D6F9329CEE}"/>
              </a:ext>
            </a:extLst>
          </p:cNvPr>
          <p:cNvSpPr txBox="1"/>
          <p:nvPr/>
        </p:nvSpPr>
        <p:spPr>
          <a:xfrm>
            <a:off x="1149928" y="1062904"/>
            <a:ext cx="10721879" cy="352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Sinh hoạt nền nếp.</a:t>
            </a:r>
            <a:endParaRPr lang="en-US" sz="440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 đua của đội cờ đỏ tổ chức.</a:t>
            </a:r>
            <a:endParaRPr lang="en-US" sz="440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Kết quả hoạt động các phong trào.</a:t>
            </a:r>
            <a:endParaRPr lang="en-US" sz="440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 số nội dung phát sinh trong tuần...</a:t>
            </a:r>
            <a:endParaRPr lang="en-US" sz="440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556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1772" y="4305457"/>
            <a:ext cx="12213771" cy="2611355"/>
          </a:xfrm>
          <a:custGeom>
            <a:avLst/>
            <a:gdLst/>
            <a:ahLst/>
            <a:cxnLst/>
            <a:rect l="l" t="t" r="r" b="b"/>
            <a:pathLst>
              <a:path w="14761678" h="3173761">
                <a:moveTo>
                  <a:pt x="0" y="0"/>
                </a:moveTo>
                <a:lnTo>
                  <a:pt x="14761678" y="0"/>
                </a:lnTo>
                <a:lnTo>
                  <a:pt x="14761678" y="3173761"/>
                </a:lnTo>
                <a:lnTo>
                  <a:pt x="0" y="3173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650639" y="-547381"/>
            <a:ext cx="1957457" cy="1874265"/>
          </a:xfrm>
          <a:custGeom>
            <a:avLst/>
            <a:gdLst/>
            <a:ahLst/>
            <a:cxnLst/>
            <a:rect l="l" t="t" r="r" b="b"/>
            <a:pathLst>
              <a:path w="2936185" h="2811397">
                <a:moveTo>
                  <a:pt x="0" y="0"/>
                </a:moveTo>
                <a:lnTo>
                  <a:pt x="2936185" y="0"/>
                </a:lnTo>
                <a:lnTo>
                  <a:pt x="2936185" y="2811398"/>
                </a:lnTo>
                <a:lnTo>
                  <a:pt x="0" y="28113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A791110B-357F-3E80-70CD-AEDB18999582}"/>
              </a:ext>
            </a:extLst>
          </p:cNvPr>
          <p:cNvSpPr txBox="1"/>
          <p:nvPr/>
        </p:nvSpPr>
        <p:spPr>
          <a:xfrm>
            <a:off x="282493" y="96017"/>
            <a:ext cx="718510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/>
            <a:r>
              <a:rPr lang="vi-VN" sz="4800" b="1" i="1">
                <a:solidFill>
                  <a:srgbClr val="EEECE1">
                    <a:lumMod val="2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Xây dựng kế hoạch tuần 5</a:t>
            </a:r>
            <a:endParaRPr lang="en-US" sz="4800" b="1" i="1">
              <a:solidFill>
                <a:srgbClr val="EEECE1">
                  <a:lumMod val="25000"/>
                </a:srgbClr>
              </a:solidFill>
              <a:latin typeface="Calibri"/>
            </a:endParaRPr>
          </a:p>
        </p:txBody>
      </p:sp>
      <p:cxnSp>
        <p:nvCxnSpPr>
          <p:cNvPr id="7" name="Đường nối Thẳng 6">
            <a:extLst>
              <a:ext uri="{FF2B5EF4-FFF2-40B4-BE49-F238E27FC236}">
                <a16:creationId xmlns:a16="http://schemas.microsoft.com/office/drawing/2014/main" id="{D6B85642-12CE-9AB6-5BF4-7BDD176BB2AB}"/>
              </a:ext>
            </a:extLst>
          </p:cNvPr>
          <p:cNvCxnSpPr>
            <a:cxnSpLocks/>
          </p:cNvCxnSpPr>
          <p:nvPr/>
        </p:nvCxnSpPr>
        <p:spPr>
          <a:xfrm>
            <a:off x="406400" y="896236"/>
            <a:ext cx="7061200" cy="0"/>
          </a:xfrm>
          <a:prstGeom prst="line">
            <a:avLst/>
          </a:prstGeom>
          <a:ln w="158750" cmpd="tri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FA55200-1B4D-1453-8F33-42B15AB569AA}"/>
              </a:ext>
            </a:extLst>
          </p:cNvPr>
          <p:cNvSpPr txBox="1"/>
          <p:nvPr/>
        </p:nvSpPr>
        <p:spPr>
          <a:xfrm>
            <a:off x="718754" y="1062904"/>
            <a:ext cx="11153053" cy="3521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 hiện nền nếp trong tuần.</a:t>
            </a:r>
          </a:p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 đua học tập tốt theo chấm điểm của đội cờ đỏ.</a:t>
            </a:r>
          </a:p>
          <a:p>
            <a:pPr marL="571529" indent="-571529" algn="just" defTabSz="609630">
              <a:lnSpc>
                <a:spcPct val="130000"/>
              </a:lnSpc>
              <a:buClr>
                <a:srgbClr val="FF3399"/>
              </a:buClr>
              <a:buFont typeface="Wingdings" panose="05000000000000000000" pitchFamily="2" charset="2"/>
              <a:buChar char="|"/>
            </a:pPr>
            <a:r>
              <a:rPr lang="nl-NL" sz="440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 hiện các hoạt động các phong trào.</a:t>
            </a:r>
          </a:p>
        </p:txBody>
      </p:sp>
    </p:spTree>
    <p:extLst>
      <p:ext uri="{BB962C8B-B14F-4D97-AF65-F5344CB8AC3E}">
        <p14:creationId xmlns:p14="http://schemas.microsoft.com/office/powerpoint/2010/main" val="3562378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60DD780-5499-434A-AC15-03E01C2B10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0" y="-39914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268935-8084-4E3E-ADE5-E2B79C7FB6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266" y="4507120"/>
            <a:ext cx="2963468" cy="240781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25947BC-C4F5-999B-5765-BFF45F938BD2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510363" y="1447800"/>
            <a:ext cx="11376837" cy="1982761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  <a:prstDash val="lgDashDot"/>
            <a:miter lim="800000"/>
            <a:headEnd/>
            <a:tailEnd/>
          </a:ln>
        </p:spPr>
        <p:txBody>
          <a:bodyPr vert="horz" wrap="square" lIns="81280" tIns="40640" rIns="81280" bIns="4064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2408" indent="0" algn="ctr" defTabSz="609630">
              <a:buNone/>
            </a:pPr>
            <a:r>
              <a:rPr lang="en-US" altLang="en-US" sz="5867" b="1" dirty="0" err="1">
                <a:solidFill>
                  <a:srgbClr val="002060"/>
                </a:solidFill>
                <a:latin typeface="Calibri"/>
              </a:rPr>
              <a:t>Chủ</a:t>
            </a:r>
            <a:r>
              <a:rPr lang="en-US" altLang="en-US" sz="5867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altLang="en-US" sz="5867" b="1" dirty="0" err="1">
                <a:solidFill>
                  <a:srgbClr val="002060"/>
                </a:solidFill>
                <a:latin typeface="Calibri"/>
              </a:rPr>
              <a:t>đề</a:t>
            </a:r>
            <a:r>
              <a:rPr lang="en-US" altLang="en-US" sz="5867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US" altLang="en-US" sz="5867" b="1" dirty="0" err="1">
                <a:solidFill>
                  <a:srgbClr val="002060"/>
                </a:solidFill>
                <a:latin typeface="Calibri"/>
              </a:rPr>
              <a:t>tuần</a:t>
            </a:r>
            <a:r>
              <a:rPr lang="en-US" altLang="en-US" sz="5867" b="1" dirty="0">
                <a:solidFill>
                  <a:srgbClr val="002060"/>
                </a:solidFill>
                <a:latin typeface="Calibri"/>
              </a:rPr>
              <a:t> 4:</a:t>
            </a:r>
          </a:p>
          <a:p>
            <a:pPr marL="152408" indent="0" algn="ctr" defTabSz="609630">
              <a:buNone/>
            </a:pPr>
            <a:r>
              <a:rPr lang="en-US" altLang="en-US" sz="5867" b="1" dirty="0">
                <a:solidFill>
                  <a:srgbClr val="FF0000"/>
                </a:solidFill>
                <a:latin typeface="Calibri"/>
              </a:rPr>
              <a:t>DANH MỤC SÁCH THEO SỞ THÍCH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0800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E180D4A7-C9FB-4DFB-919C-405C955672EB}">
      <p14:showEvtLst xmlns:p14="http://schemas.microsoft.com/office/powerpoint/2010/main">
        <p14:playEvt time="90" objId="1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C32B2D7-39E1-48BA-BBF6-1D1DDE314872}"/>
              </a:ext>
            </a:extLst>
          </p:cNvPr>
          <p:cNvSpPr/>
          <p:nvPr/>
        </p:nvSpPr>
        <p:spPr>
          <a:xfrm>
            <a:off x="406957" y="314859"/>
            <a:ext cx="11552903" cy="62379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41B71-6BC1-FA20-2E53-3C7A19853AB6}"/>
              </a:ext>
            </a:extLst>
          </p:cNvPr>
          <p:cNvGrpSpPr/>
          <p:nvPr/>
        </p:nvGrpSpPr>
        <p:grpSpPr>
          <a:xfrm>
            <a:off x="1333499" y="588742"/>
            <a:ext cx="10353675" cy="868583"/>
            <a:chOff x="4263223" y="1484092"/>
            <a:chExt cx="4291038" cy="999894"/>
          </a:xfrm>
        </p:grpSpPr>
        <p:sp>
          <p:nvSpPr>
            <p:cNvPr id="7" name="Rounded Rectangle 20">
              <a:extLst>
                <a:ext uri="{FF2B5EF4-FFF2-40B4-BE49-F238E27FC236}">
                  <a16:creationId xmlns:a16="http://schemas.microsoft.com/office/drawing/2014/main" id="{0BF349F7-CF72-E4F4-A2A6-25844A551A59}"/>
                </a:ext>
              </a:extLst>
            </p:cNvPr>
            <p:cNvSpPr/>
            <p:nvPr/>
          </p:nvSpPr>
          <p:spPr>
            <a:xfrm>
              <a:off x="4263223" y="1484092"/>
              <a:ext cx="4098293" cy="99989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F9CB265-0C9B-25E1-2AA1-86123AB69044}"/>
                </a:ext>
              </a:extLst>
            </p:cNvPr>
            <p:cNvSpPr txBox="1"/>
            <p:nvPr/>
          </p:nvSpPr>
          <p:spPr>
            <a:xfrm>
              <a:off x="4263223" y="1660873"/>
              <a:ext cx="4291038" cy="60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Xây dựng danh mục sách theo sở thích chung của nhóm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9" name="Speech Bubble: Rectangle with Corners Rounded 4">
            <a:extLst>
              <a:ext uri="{FF2B5EF4-FFF2-40B4-BE49-F238E27FC236}">
                <a16:creationId xmlns:a16="http://schemas.microsoft.com/office/drawing/2014/main" id="{5C276DC7-3EEF-AA3E-0669-148DC0B4EA15}"/>
              </a:ext>
            </a:extLst>
          </p:cNvPr>
          <p:cNvSpPr/>
          <p:nvPr/>
        </p:nvSpPr>
        <p:spPr>
          <a:xfrm flipH="1">
            <a:off x="4133848" y="2041451"/>
            <a:ext cx="6696076" cy="169234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Mỗi thành viên kể tên những cuốn sách mình tìm được phù hợp với sở thích chung của nhóm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63C2E42-808F-4257-121D-313E895B074F}"/>
              </a:ext>
            </a:extLst>
          </p:cNvPr>
          <p:cNvGrpSpPr/>
          <p:nvPr/>
        </p:nvGrpSpPr>
        <p:grpSpPr>
          <a:xfrm>
            <a:off x="546141" y="3230423"/>
            <a:ext cx="4278451" cy="2175001"/>
            <a:chOff x="892354" y="3758439"/>
            <a:chExt cx="4278451" cy="2175001"/>
          </a:xfrm>
        </p:grpSpPr>
        <p:pic>
          <p:nvPicPr>
            <p:cNvPr id="14" name="Picture 9">
              <a:extLst>
                <a:ext uri="{FF2B5EF4-FFF2-40B4-BE49-F238E27FC236}">
                  <a16:creationId xmlns:a16="http://schemas.microsoft.com/office/drawing/2014/main" id="{7BC6C36D-0AD7-E891-70E1-341CF5E9A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83C2AF97-F8E5-60F9-3B6E-827E71CBA59E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18" name="Speech Bubble: Rectangle with Corners Rounded 4">
            <a:extLst>
              <a:ext uri="{FF2B5EF4-FFF2-40B4-BE49-F238E27FC236}">
                <a16:creationId xmlns:a16="http://schemas.microsoft.com/office/drawing/2014/main" id="{E30FD047-9D90-0EC5-3DC5-501F08CD9283}"/>
              </a:ext>
            </a:extLst>
          </p:cNvPr>
          <p:cNvSpPr/>
          <p:nvPr/>
        </p:nvSpPr>
        <p:spPr>
          <a:xfrm flipH="1">
            <a:off x="4984452" y="4301350"/>
            <a:ext cx="6696076" cy="132704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Viết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ra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danh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mục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sách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theo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chủ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đề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nhóm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quan</a:t>
            </a:r>
            <a:r>
              <a:rPr lang="en-US" sz="32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+mj-lt"/>
              </a:rPr>
              <a:t>tâm</a:t>
            </a:r>
            <a:endParaRPr lang="en-US" sz="32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C32B2D7-39E1-48BA-BBF6-1D1DDE314872}"/>
              </a:ext>
            </a:extLst>
          </p:cNvPr>
          <p:cNvSpPr/>
          <p:nvPr/>
        </p:nvSpPr>
        <p:spPr>
          <a:xfrm>
            <a:off x="406957" y="314859"/>
            <a:ext cx="11552903" cy="62379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3B8DC3A-90F9-84AC-A73C-54275B6DE11C}"/>
              </a:ext>
            </a:extLst>
          </p:cNvPr>
          <p:cNvGrpSpPr/>
          <p:nvPr/>
        </p:nvGrpSpPr>
        <p:grpSpPr>
          <a:xfrm>
            <a:off x="1171575" y="588742"/>
            <a:ext cx="10050533" cy="1382933"/>
            <a:chOff x="4196114" y="1484092"/>
            <a:chExt cx="4165402" cy="1592002"/>
          </a:xfrm>
        </p:grpSpPr>
        <p:sp>
          <p:nvSpPr>
            <p:cNvPr id="9" name="Rounded Rectangle 20">
              <a:extLst>
                <a:ext uri="{FF2B5EF4-FFF2-40B4-BE49-F238E27FC236}">
                  <a16:creationId xmlns:a16="http://schemas.microsoft.com/office/drawing/2014/main" id="{A8033845-458C-9316-1357-48A82ECE6DB0}"/>
                </a:ext>
              </a:extLst>
            </p:cNvPr>
            <p:cNvSpPr/>
            <p:nvPr/>
          </p:nvSpPr>
          <p:spPr>
            <a:xfrm>
              <a:off x="4263223" y="1484092"/>
              <a:ext cx="4098293" cy="1592002"/>
            </a:xfrm>
            <a:prstGeom prst="roundRect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21C8BC-1AD3-1434-6922-840C4E9B7FA8}"/>
                </a:ext>
              </a:extLst>
            </p:cNvPr>
            <p:cNvSpPr txBox="1"/>
            <p:nvPr/>
          </p:nvSpPr>
          <p:spPr>
            <a:xfrm>
              <a:off x="4196114" y="1595083"/>
              <a:ext cx="4081816" cy="142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200" b="1" dirty="0">
                  <a:solidFill>
                    <a:srgbClr val="FF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Ví dụ: Nhóm những người yêu động vật thích đọc sách về thế giới động vật</a:t>
              </a:r>
              <a:endParaRPr lang="en-US" sz="3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A178B34-A091-139D-FD18-29C7DE5B7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287" y="2381250"/>
            <a:ext cx="3614738" cy="384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655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7"/>
</p:tagLst>
</file>

<file path=ppt/theme/theme1.xml><?xml version="1.0" encoding="utf-8"?>
<a:theme xmlns:a="http://schemas.openxmlformats.org/drawingml/2006/main" name="www.jp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1xfd12z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Kawaii Bubble Tea Bran MK Plan by Slidesgo">
  <a:themeElements>
    <a:clrScheme name="Simple Light">
      <a:dk1>
        <a:srgbClr val="333333"/>
      </a:dk1>
      <a:lt1>
        <a:srgbClr val="F5EAD8"/>
      </a:lt1>
      <a:dk2>
        <a:srgbClr val="DEC1E3"/>
      </a:dk2>
      <a:lt2>
        <a:srgbClr val="95739C"/>
      </a:lt2>
      <a:accent1>
        <a:srgbClr val="E64F1C"/>
      </a:accent1>
      <a:accent2>
        <a:srgbClr val="F5A6A2"/>
      </a:accent2>
      <a:accent3>
        <a:srgbClr val="F48717"/>
      </a:accent3>
      <a:accent4>
        <a:srgbClr val="C9D221"/>
      </a:accent4>
      <a:accent5>
        <a:srgbClr val="21B0CD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215</Words>
  <Application>Microsoft Office PowerPoint</Application>
  <PresentationFormat>Widescreen</PresentationFormat>
  <Paragraphs>24</Paragraphs>
  <Slides>14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TH Gyoza Black</vt:lpstr>
      <vt:lpstr>Arial</vt:lpstr>
      <vt:lpstr>Calibri</vt:lpstr>
      <vt:lpstr>Cambria</vt:lpstr>
      <vt:lpstr>Caveat Brush</vt:lpstr>
      <vt:lpstr>Georgia</vt:lpstr>
      <vt:lpstr>Times New Roman</vt:lpstr>
      <vt:lpstr>Wingdings</vt:lpstr>
      <vt:lpstr>www.jpppt.com</vt:lpstr>
      <vt:lpstr>1_Simple Light</vt:lpstr>
      <vt:lpstr>Office Theme</vt:lpstr>
      <vt:lpstr>1_Office 主题</vt:lpstr>
      <vt:lpstr>2_Office 主题</vt:lpstr>
      <vt:lpstr>7_Custom Design</vt:lpstr>
      <vt:lpstr>Kawaii Bubble Tea Bran MK Plan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20</cp:revision>
  <dcterms:created xsi:type="dcterms:W3CDTF">2022-09-03T23:58:41Z</dcterms:created>
  <dcterms:modified xsi:type="dcterms:W3CDTF">2025-08-15T09:13:00Z</dcterms:modified>
</cp:coreProperties>
</file>